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52b9b4099485496eb572fb859922f03e_BackgroundRectangle">
            <a:extLst>
              <a:ext uri="{FF2B5EF4-FFF2-40B4-BE49-F238E27FC236}">
                <a16:creationId xmlns:a16="http://schemas.microsoft.com/office/drawing/2014/main" id="{9265A842-B61F-4DEF-85C8-5540379797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3924" y="1745043"/>
            <a:ext cx="10076500" cy="1019149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TLSHAPE_SL_b494066f3b51443792ad7e945bb2e0bb_BackgroundRectangle">
            <a:extLst>
              <a:ext uri="{FF2B5EF4-FFF2-40B4-BE49-F238E27FC236}">
                <a16:creationId xmlns:a16="http://schemas.microsoft.com/office/drawing/2014/main" id="{DF443A58-F6DB-451A-AE0A-5A3E1390A9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3924" y="2829915"/>
            <a:ext cx="10076500" cy="2041788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17499" y="2897442"/>
            <a:ext cx="1143000" cy="68211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4400" b="1" spc="-9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ro-RO" sz="4400" b="1" spc="-9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089930" y="1112577"/>
            <a:ext cx="49782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202</a:t>
            </a:r>
            <a:r>
              <a:rPr lang="it-IT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endParaRPr lang="ro-RO" sz="2000" b="1" spc="-4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3" name="OTLSHAPE_TB_00000000000000000000000000000000_ScaleContainer">
            <a:extLst>
              <a:ext uri="{FF2B5EF4-FFF2-40B4-BE49-F238E27FC236}">
                <a16:creationId xmlns:a16="http://schemas.microsoft.com/office/drawing/2014/main" id="{AD4D0D2C-05FD-4B65-B8BC-8477E19075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16323" y="1058736"/>
            <a:ext cx="8654098" cy="381000"/>
          </a:xfrm>
          <a:prstGeom prst="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5E5E5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TLSHAPE_SL_52b9b4099485496eb572fb859922f03e_HeaderRectangle">
            <a:extLst>
              <a:ext uri="{FF2B5EF4-FFF2-40B4-BE49-F238E27FC236}">
                <a16:creationId xmlns:a16="http://schemas.microsoft.com/office/drawing/2014/main" id="{4772D10F-16AD-43A5-977D-D03021FD1D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3923" y="1745043"/>
            <a:ext cx="1422400" cy="1016507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TLSHAPE_SL_b494066f3b51443792ad7e945bb2e0bb_HeaderRectangle">
            <a:extLst>
              <a:ext uri="{FF2B5EF4-FFF2-40B4-BE49-F238E27FC236}">
                <a16:creationId xmlns:a16="http://schemas.microsoft.com/office/drawing/2014/main" id="{F8767BD8-D016-40D1-B3E9-3CBC4744B8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93923" y="2816214"/>
            <a:ext cx="1406885" cy="204564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OTLSHAPE_G_00000000000000000000000000000000_ShapeBelow0">
            <a:extLst>
              <a:ext uri="{FF2B5EF4-FFF2-40B4-BE49-F238E27FC236}">
                <a16:creationId xmlns:a16="http://schemas.microsoft.com/office/drawing/2014/main" id="{48F968F2-DEB6-4AA1-8A4E-3801DC43F075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500320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">
            <a:extLst>
              <a:ext uri="{FF2B5EF4-FFF2-40B4-BE49-F238E27FC236}">
                <a16:creationId xmlns:a16="http://schemas.microsoft.com/office/drawing/2014/main" id="{9C4EEFEF-D90C-486B-9CF9-A0B65F060D5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4567477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2">
            <a:extLst>
              <a:ext uri="{FF2B5EF4-FFF2-40B4-BE49-F238E27FC236}">
                <a16:creationId xmlns:a16="http://schemas.microsoft.com/office/drawing/2014/main" id="{18E1C90F-92DE-4532-97A5-5FEFD7D10CC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634635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G_00000000000000000000000000000000_ShapeBelow3">
            <a:extLst>
              <a:ext uri="{FF2B5EF4-FFF2-40B4-BE49-F238E27FC236}">
                <a16:creationId xmlns:a16="http://schemas.microsoft.com/office/drawing/2014/main" id="{3FAE4DFA-A394-400F-BEAA-8DB86F377833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6701793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4">
            <a:extLst>
              <a:ext uri="{FF2B5EF4-FFF2-40B4-BE49-F238E27FC236}">
                <a16:creationId xmlns:a16="http://schemas.microsoft.com/office/drawing/2014/main" id="{C18FD9CD-AA10-4AB6-8654-0B0480C43CA9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768950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G_00000000000000000000000000000000_ShapeBelow5">
            <a:extLst>
              <a:ext uri="{FF2B5EF4-FFF2-40B4-BE49-F238E27FC236}">
                <a16:creationId xmlns:a16="http://schemas.microsoft.com/office/drawing/2014/main" id="{B2E861D3-3633-49FB-B286-EC0ACDD370F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836107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6">
            <a:extLst>
              <a:ext uri="{FF2B5EF4-FFF2-40B4-BE49-F238E27FC236}">
                <a16:creationId xmlns:a16="http://schemas.microsoft.com/office/drawing/2014/main" id="{D81D8F5A-67B0-44B1-85A2-C91F50361814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9903265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7">
            <a:extLst>
              <a:ext uri="{FF2B5EF4-FFF2-40B4-BE49-F238E27FC236}">
                <a16:creationId xmlns:a16="http://schemas.microsoft.com/office/drawing/2014/main" id="{994A7211-12B0-4BAD-9545-39282FD35C2F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10970423" y="835089"/>
            <a:ext cx="0" cy="2487380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252e96058a3546e0b06f0e93390d2b22_Shape">
            <a:extLst>
              <a:ext uri="{FF2B5EF4-FFF2-40B4-BE49-F238E27FC236}">
                <a16:creationId xmlns:a16="http://schemas.microsoft.com/office/drawing/2014/main" id="{E3EEC7C1-FE48-48E2-9A20-B1D1E29636C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601602" y="1793218"/>
            <a:ext cx="730951" cy="204882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TLSHAPE_SLT_d041283d8f3c4122b11f3269142dbb8d_Shape">
            <a:extLst>
              <a:ext uri="{FF2B5EF4-FFF2-40B4-BE49-F238E27FC236}">
                <a16:creationId xmlns:a16="http://schemas.microsoft.com/office/drawing/2014/main" id="{11D45A10-5BF2-4A85-809C-52DEDDC76FA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288592" y="2114906"/>
            <a:ext cx="834439" cy="204882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2" name="OTLSHAPE_SLT_bf5ec3bb92844330b37b9e6940186a3e_Shape">
            <a:extLst>
              <a:ext uri="{FF2B5EF4-FFF2-40B4-BE49-F238E27FC236}">
                <a16:creationId xmlns:a16="http://schemas.microsoft.com/office/drawing/2014/main" id="{9E18176B-AF85-445C-9711-367D6DBB93A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4123030" y="2467473"/>
            <a:ext cx="822191" cy="204882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1" name="OTLSHAPE_SLT_966516fbb7fe42e78d38d95e46a17583_Shape">
            <a:extLst>
              <a:ext uri="{FF2B5EF4-FFF2-40B4-BE49-F238E27FC236}">
                <a16:creationId xmlns:a16="http://schemas.microsoft.com/office/drawing/2014/main" id="{2AFD1665-1E6F-494E-B0ED-DF44AF7CF744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959858" y="4237512"/>
            <a:ext cx="1184960" cy="205556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4" name="OTLSHAPE_TB_00000000000000000000000000000000_ElapsedTime">
            <a:extLst>
              <a:ext uri="{FF2B5EF4-FFF2-40B4-BE49-F238E27FC236}">
                <a16:creationId xmlns:a16="http://schemas.microsoft.com/office/drawing/2014/main" id="{523D70C7-0E37-4C10-82F2-12C84F6A756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316325" y="1391561"/>
            <a:ext cx="8654094" cy="70937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TLSHAPE_SLT_252e96058a3546e0b06f0e93390d2b22_ShapePercentage" hidden="1">
            <a:extLst>
              <a:ext uri="{FF2B5EF4-FFF2-40B4-BE49-F238E27FC236}">
                <a16:creationId xmlns:a16="http://schemas.microsoft.com/office/drawing/2014/main" id="{D8E88CA9-B7B8-42E6-B122-7D5598C0368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136319" y="437705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TLSHAPE_SLT_d041283d8f3c4122b11f3269142dbb8d_ShapePercentage" hidden="1">
            <a:extLst>
              <a:ext uri="{FF2B5EF4-FFF2-40B4-BE49-F238E27FC236}">
                <a16:creationId xmlns:a16="http://schemas.microsoft.com/office/drawing/2014/main" id="{F3CDD63C-0447-40D0-A3A0-55624158D10F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508378" y="464375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3" name="OTLSHAPE_SLT_bf5ec3bb92844330b37b9e6940186a3e_ShapePercentage" hidden="1">
            <a:extLst>
              <a:ext uri="{FF2B5EF4-FFF2-40B4-BE49-F238E27FC236}">
                <a16:creationId xmlns:a16="http://schemas.microsoft.com/office/drawing/2014/main" id="{25293443-B3B7-4E6A-BD98-BE6DAA140FE4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508378" y="491045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2" name="OTLSHAPE_SLT_966516fbb7fe42e78d38d95e46a17583_ShapePercentage" hidden="1">
            <a:extLst>
              <a:ext uri="{FF2B5EF4-FFF2-40B4-BE49-F238E27FC236}">
                <a16:creationId xmlns:a16="http://schemas.microsoft.com/office/drawing/2014/main" id="{708B24C4-CE7E-4F3C-9EC7-FC84A8C7107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424063" y="5675080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TLSHAPE_SL_52b9b4099485496eb572fb859922f03e_Header">
            <a:extLst>
              <a:ext uri="{FF2B5EF4-FFF2-40B4-BE49-F238E27FC236}">
                <a16:creationId xmlns:a16="http://schemas.microsoft.com/office/drawing/2014/main" id="{C6DCB466-E46B-42E3-A9F3-7FF3E0288E5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93923" y="2058417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61C23"/>
                </a:solidFill>
                <a:latin typeface="Calibri" panose="020F0502020204030204" pitchFamily="34" charset="0"/>
              </a:rPr>
              <a:t>Requisiti</a:t>
            </a:r>
          </a:p>
        </p:txBody>
      </p:sp>
      <p:sp>
        <p:nvSpPr>
          <p:cNvPr id="18" name="OTLSHAPE_SL_b494066f3b51443792ad7e945bb2e0bb_Header">
            <a:extLst>
              <a:ext uri="{FF2B5EF4-FFF2-40B4-BE49-F238E27FC236}">
                <a16:creationId xmlns:a16="http://schemas.microsoft.com/office/drawing/2014/main" id="{3BC9F738-67C6-48B6-9768-4394C3D7F40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86322" y="3123937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Sviluppo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2440763" y="1156209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517251" y="1156209"/>
            <a:ext cx="311360" cy="194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it-IT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  <a:endParaRPr lang="ro-RO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575078" y="1156209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it-IT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ro-RO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651566" y="1156209"/>
            <a:ext cx="618273" cy="23535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it-IT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ro-RO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709392" y="1156209"/>
            <a:ext cx="530941" cy="22051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it-IT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ro-RO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42" name="OTLSHAPE_TB_00000000000000000000000000000000_TimescaleInterval6">
            <a:extLst>
              <a:ext uri="{FF2B5EF4-FFF2-40B4-BE49-F238E27FC236}">
                <a16:creationId xmlns:a16="http://schemas.microsoft.com/office/drawing/2014/main" id="{0EB33B6F-ACB8-4189-8425-EBC5A3511D2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776551" y="1156209"/>
            <a:ext cx="409216" cy="22051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843" name="OTLSHAPE_TB_00000000000000000000000000000000_TimescaleInterval7">
            <a:extLst>
              <a:ext uri="{FF2B5EF4-FFF2-40B4-BE49-F238E27FC236}">
                <a16:creationId xmlns:a16="http://schemas.microsoft.com/office/drawing/2014/main" id="{0522873A-A23E-4F3B-842B-C88757603DE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8843709" y="1156209"/>
            <a:ext cx="273680" cy="19462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844" name="OTLSHAPE_TB_00000000000000000000000000000000_TimescaleInterval8">
            <a:extLst>
              <a:ext uri="{FF2B5EF4-FFF2-40B4-BE49-F238E27FC236}">
                <a16:creationId xmlns:a16="http://schemas.microsoft.com/office/drawing/2014/main" id="{558A6867-E85B-4949-BF63-4BD4B5056F1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9910866" y="1156209"/>
            <a:ext cx="343476" cy="22051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39" name="OTLSHAPE_SLT_252e96058a3546e0b06f0e93390d2b22_Duration" hidden="1">
            <a:extLst>
              <a:ext uri="{FF2B5EF4-FFF2-40B4-BE49-F238E27FC236}">
                <a16:creationId xmlns:a16="http://schemas.microsoft.com/office/drawing/2014/main" id="{C7ED9D59-34BF-4274-AA48-822515F40C56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19.6 days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42" name="OTLSHAPE_SLT_252e96058a3546e0b06f0e93390d2b22_TextPercentage" hidden="1">
            <a:extLst>
              <a:ext uri="{FF2B5EF4-FFF2-40B4-BE49-F238E27FC236}">
                <a16:creationId xmlns:a16="http://schemas.microsoft.com/office/drawing/2014/main" id="{4568AB94-9461-4154-BE60-0A1CFDB8CD6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rgbClr val="EEECE1"/>
              </a:solidFill>
            </a:endParaRPr>
          </a:p>
        </p:txBody>
      </p:sp>
      <p:sp>
        <p:nvSpPr>
          <p:cNvPr id="43" name="OTLSHAPE_SLT_252e96058a3546e0b06f0e93390d2b22_StartDate" hidden="1">
            <a:extLst>
              <a:ext uri="{FF2B5EF4-FFF2-40B4-BE49-F238E27FC236}">
                <a16:creationId xmlns:a16="http://schemas.microsoft.com/office/drawing/2014/main" id="{5D082D6C-C35C-43EE-8F7B-6DD6DE5E654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44" name="OTLSHAPE_SLT_252e96058a3546e0b06f0e93390d2b22_EndDate" hidden="1">
            <a:extLst>
              <a:ext uri="{FF2B5EF4-FFF2-40B4-BE49-F238E27FC236}">
                <a16:creationId xmlns:a16="http://schemas.microsoft.com/office/drawing/2014/main" id="{4B894C07-9454-4220-A1BA-3665F3DF796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51" name="OTLSHAPE_SLT_252e96058a3546e0b06f0e93390d2b22_JoinedDate">
            <a:extLst>
              <a:ext uri="{FF2B5EF4-FFF2-40B4-BE49-F238E27FC236}">
                <a16:creationId xmlns:a16="http://schemas.microsoft.com/office/drawing/2014/main" id="{99FE5300-44F1-4F52-9566-862A7F841047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405440" y="1808365"/>
            <a:ext cx="773545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14 dic – 20 dic</a:t>
            </a:r>
          </a:p>
        </p:txBody>
      </p:sp>
      <p:sp>
        <p:nvSpPr>
          <p:cNvPr id="52" name="OTLSHAPE_SLT_252e96058a3546e0b06f0e93390d2b22_Title">
            <a:extLst>
              <a:ext uri="{FF2B5EF4-FFF2-40B4-BE49-F238E27FC236}">
                <a16:creationId xmlns:a16="http://schemas.microsoft.com/office/drawing/2014/main" id="{2CC41FCF-B7EE-4318-90E9-B2343A4C054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2581656" y="180915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Requisiti</a:t>
            </a:r>
          </a:p>
        </p:txBody>
      </p:sp>
      <p:sp>
        <p:nvSpPr>
          <p:cNvPr id="1155" name="OTLSHAPE_SLT_d041283d8f3c4122b11f3269142dbb8d_Duration" hidden="1">
            <a:extLst>
              <a:ext uri="{FF2B5EF4-FFF2-40B4-BE49-F238E27FC236}">
                <a16:creationId xmlns:a16="http://schemas.microsoft.com/office/drawing/2014/main" id="{7EECAB5E-A0A8-4B18-B8B7-DDBC7020B14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9 days</a:t>
            </a:r>
            <a:endParaRPr lang="en-US" sz="1000" dirty="0">
              <a:solidFill>
                <a:srgbClr val="C0504D"/>
              </a:solidFill>
            </a:endParaRPr>
          </a:p>
        </p:txBody>
      </p:sp>
      <p:sp>
        <p:nvSpPr>
          <p:cNvPr id="1156" name="OTLSHAPE_SLT_d041283d8f3c4122b11f3269142dbb8d_TextPercentage" hidden="1">
            <a:extLst>
              <a:ext uri="{FF2B5EF4-FFF2-40B4-BE49-F238E27FC236}">
                <a16:creationId xmlns:a16="http://schemas.microsoft.com/office/drawing/2014/main" id="{835AC967-B880-4A8A-8F07-F1125757569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rgbClr val="EEECE1"/>
              </a:solidFill>
            </a:endParaRPr>
          </a:p>
        </p:txBody>
      </p:sp>
      <p:sp>
        <p:nvSpPr>
          <p:cNvPr id="1161" name="OTLSHAPE_SLT_d041283d8f3c4122b11f3269142dbb8d_StartDate" hidden="1">
            <a:extLst>
              <a:ext uri="{FF2B5EF4-FFF2-40B4-BE49-F238E27FC236}">
                <a16:creationId xmlns:a16="http://schemas.microsoft.com/office/drawing/2014/main" id="{2F5A4E15-D6FF-427C-835E-29CF35B309F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63" name="OTLSHAPE_SLT_d041283d8f3c4122b11f3269142dbb8d_EndDate" hidden="1">
            <a:extLst>
              <a:ext uri="{FF2B5EF4-FFF2-40B4-BE49-F238E27FC236}">
                <a16:creationId xmlns:a16="http://schemas.microsoft.com/office/drawing/2014/main" id="{4074E719-0F33-464C-9091-D00E4DC09AAF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64" name="OTLSHAPE_SLT_d041283d8f3c4122b11f3269142dbb8d_Title">
            <a:extLst>
              <a:ext uri="{FF2B5EF4-FFF2-40B4-BE49-F238E27FC236}">
                <a16:creationId xmlns:a16="http://schemas.microsoft.com/office/drawing/2014/main" id="{7ABA5EDA-5526-4218-A407-2DEA02879AB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4050656" y="2115347"/>
            <a:ext cx="176589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Progettazione</a:t>
            </a:r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10" dirty="0" err="1">
                <a:solidFill>
                  <a:schemeClr val="dk1"/>
                </a:solidFill>
                <a:latin typeface="Calibri" panose="020F0502020204030204" pitchFamily="34" charset="0"/>
              </a:rPr>
              <a:t>casi</a:t>
            </a:r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 di studio</a:t>
            </a:r>
          </a:p>
        </p:txBody>
      </p:sp>
      <p:sp>
        <p:nvSpPr>
          <p:cNvPr id="1171" name="OTLSHAPE_SLT_d041283d8f3c4122b11f3269142dbb8d_JoinedDate">
            <a:extLst>
              <a:ext uri="{FF2B5EF4-FFF2-40B4-BE49-F238E27FC236}">
                <a16:creationId xmlns:a16="http://schemas.microsoft.com/office/drawing/2014/main" id="{001A2DB5-13A9-4A49-B110-1B488980D84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480287" y="2131757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21 dic – 25 dic</a:t>
            </a:r>
          </a:p>
        </p:txBody>
      </p:sp>
      <p:sp>
        <p:nvSpPr>
          <p:cNvPr id="1174" name="OTLSHAPE_SLT_bf5ec3bb92844330b37b9e6940186a3e_Duration" hidden="1">
            <a:extLst>
              <a:ext uri="{FF2B5EF4-FFF2-40B4-BE49-F238E27FC236}">
                <a16:creationId xmlns:a16="http://schemas.microsoft.com/office/drawing/2014/main" id="{8201E4D2-D7B0-465F-999D-746D4E1B9EC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rgbClr val="C0504D"/>
                </a:solidFill>
              </a:rPr>
              <a:t>26 days</a:t>
            </a:r>
          </a:p>
        </p:txBody>
      </p:sp>
      <p:sp>
        <p:nvSpPr>
          <p:cNvPr id="1175" name="OTLSHAPE_SLT_bf5ec3bb92844330b37b9e6940186a3e_TextPercentage" hidden="1">
            <a:extLst>
              <a:ext uri="{FF2B5EF4-FFF2-40B4-BE49-F238E27FC236}">
                <a16:creationId xmlns:a16="http://schemas.microsoft.com/office/drawing/2014/main" id="{12C15788-0574-425B-9382-9FF929549BE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rgbClr val="EEECE1"/>
              </a:solidFill>
            </a:endParaRPr>
          </a:p>
        </p:txBody>
      </p:sp>
      <p:sp>
        <p:nvSpPr>
          <p:cNvPr id="1176" name="OTLSHAPE_SLT_bf5ec3bb92844330b37b9e6940186a3e_StartDate" hidden="1">
            <a:extLst>
              <a:ext uri="{FF2B5EF4-FFF2-40B4-BE49-F238E27FC236}">
                <a16:creationId xmlns:a16="http://schemas.microsoft.com/office/drawing/2014/main" id="{4619C4F0-DF12-484B-9269-214EB95E738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77" name="OTLSHAPE_SLT_bf5ec3bb92844330b37b9e6940186a3e_EndDate" hidden="1">
            <a:extLst>
              <a:ext uri="{FF2B5EF4-FFF2-40B4-BE49-F238E27FC236}">
                <a16:creationId xmlns:a16="http://schemas.microsoft.com/office/drawing/2014/main" id="{3F2294FE-161C-4064-8448-5A1A2772BCB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78" name="OTLSHAPE_SLT_bf5ec3bb92844330b37b9e6940186a3e_Title">
            <a:extLst>
              <a:ext uri="{FF2B5EF4-FFF2-40B4-BE49-F238E27FC236}">
                <a16:creationId xmlns:a16="http://schemas.microsoft.com/office/drawing/2014/main" id="{83880FE4-24F0-452B-AD43-9547B59F8C74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372222" y="2478126"/>
            <a:ext cx="157489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Progettazione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soluzione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79" name="OTLSHAPE_SLT_bf5ec3bb92844330b37b9e6940186a3e_JoinedDate">
            <a:extLst>
              <a:ext uri="{FF2B5EF4-FFF2-40B4-BE49-F238E27FC236}">
                <a16:creationId xmlns:a16="http://schemas.microsoft.com/office/drawing/2014/main" id="{6B914198-8CFF-4449-8F9F-F17544451C5B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5034066" y="249237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26 dic – 30 dic</a:t>
            </a:r>
          </a:p>
        </p:txBody>
      </p:sp>
      <p:sp>
        <p:nvSpPr>
          <p:cNvPr id="1182" name="OTLSHAPE_SLT_a5c61adb4e234cd6a6999ae92167f5da_StartDate" hidden="1">
            <a:extLst>
              <a:ext uri="{FF2B5EF4-FFF2-40B4-BE49-F238E27FC236}">
                <a16:creationId xmlns:a16="http://schemas.microsoft.com/office/drawing/2014/main" id="{0F74A079-1C52-4F8F-8970-C593C9D8467B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83" name="OTLSHAPE_SLT_a5c61adb4e234cd6a6999ae92167f5da_EndDate" hidden="1">
            <a:extLst>
              <a:ext uri="{FF2B5EF4-FFF2-40B4-BE49-F238E27FC236}">
                <a16:creationId xmlns:a16="http://schemas.microsoft.com/office/drawing/2014/main" id="{1FB27108-2FB7-4933-A2B1-999C868FE23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185" name="OTLSHAPE_SLT_a5c61adb4e234cd6a6999ae92167f5da_Duration">
            <a:extLst>
              <a:ext uri="{FF2B5EF4-FFF2-40B4-BE49-F238E27FC236}">
                <a16:creationId xmlns:a16="http://schemas.microsoft.com/office/drawing/2014/main" id="{08DD265E-D937-4EA9-BF04-5307EB87F2B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363756" y="4061266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rgbClr val="C0504D"/>
                </a:solidFill>
                <a:latin typeface="Calibri" panose="020F0502020204030204" pitchFamily="34" charset="0"/>
              </a:rPr>
              <a:t>6 weeks</a:t>
            </a:r>
          </a:p>
        </p:txBody>
      </p:sp>
      <p:sp>
        <p:nvSpPr>
          <p:cNvPr id="1190" name="OTLSHAPE_SLT_a5c61adb4e234cd6a6999ae92167f5da_TextPercentage">
            <a:extLst>
              <a:ext uri="{FF2B5EF4-FFF2-40B4-BE49-F238E27FC236}">
                <a16:creationId xmlns:a16="http://schemas.microsoft.com/office/drawing/2014/main" id="{29F4A328-CB0F-4A4E-BFDA-A2F9C1C2FE1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654197" y="283855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>
                <a:solidFill>
                  <a:schemeClr val="l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193" name="OTLSHAPE_SLT_966516fbb7fe42e78d38d95e46a17583_Duration" hidden="1">
            <a:extLst>
              <a:ext uri="{FF2B5EF4-FFF2-40B4-BE49-F238E27FC236}">
                <a16:creationId xmlns:a16="http://schemas.microsoft.com/office/drawing/2014/main" id="{CB4BD6B5-C000-446A-B715-4C826C30FC2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rgbClr val="C0504D"/>
                </a:solidFill>
              </a:rPr>
              <a:t>17.4 days</a:t>
            </a:r>
          </a:p>
        </p:txBody>
      </p:sp>
      <p:sp>
        <p:nvSpPr>
          <p:cNvPr id="1194" name="OTLSHAPE_SLT_966516fbb7fe42e78d38d95e46a17583_TextPercentage" hidden="1">
            <a:extLst>
              <a:ext uri="{FF2B5EF4-FFF2-40B4-BE49-F238E27FC236}">
                <a16:creationId xmlns:a16="http://schemas.microsoft.com/office/drawing/2014/main" id="{034586F6-0D1A-4532-884B-D665F517BE87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rgbClr val="EEECE1"/>
              </a:solidFill>
            </a:endParaRPr>
          </a:p>
        </p:txBody>
      </p:sp>
      <p:sp>
        <p:nvSpPr>
          <p:cNvPr id="1201" name="OTLSHAPE_SLT_966516fbb7fe42e78d38d95e46a17583_StartDate" hidden="1">
            <a:extLst>
              <a:ext uri="{FF2B5EF4-FFF2-40B4-BE49-F238E27FC236}">
                <a16:creationId xmlns:a16="http://schemas.microsoft.com/office/drawing/2014/main" id="{80638E09-C289-46BE-8A73-30D38339BDE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202" name="OTLSHAPE_SLT_966516fbb7fe42e78d38d95e46a17583_EndDate" hidden="1">
            <a:extLst>
              <a:ext uri="{FF2B5EF4-FFF2-40B4-BE49-F238E27FC236}">
                <a16:creationId xmlns:a16="http://schemas.microsoft.com/office/drawing/2014/main" id="{F2B5FA8C-CFBC-454B-ABDD-AEFA644E79D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dirty="0">
              <a:solidFill>
                <a:schemeClr val="dk2"/>
              </a:solidFill>
            </a:endParaRPr>
          </a:p>
        </p:txBody>
      </p:sp>
      <p:sp>
        <p:nvSpPr>
          <p:cNvPr id="1203" name="OTLSHAPE_SLT_966516fbb7fe42e78d38d95e46a17583_Title">
            <a:extLst>
              <a:ext uri="{FF2B5EF4-FFF2-40B4-BE49-F238E27FC236}">
                <a16:creationId xmlns:a16="http://schemas.microsoft.com/office/drawing/2014/main" id="{709879A6-ED99-445C-AE40-E93E8CAD4E3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7317913" y="4228365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226" name="OTLSHAPE_SLT_a5c61adb4e234cd6a6999ae92167f5da_JoinedDate" hidden="1">
            <a:extLst>
              <a:ext uri="{FF2B5EF4-FFF2-40B4-BE49-F238E27FC236}">
                <a16:creationId xmlns:a16="http://schemas.microsoft.com/office/drawing/2014/main" id="{C2BBE237-2D5C-444C-B228-F449E6DEFB4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695186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chemeClr val="dk2"/>
                </a:solidFill>
              </a:rPr>
              <a:t>Mar 22 - May 31</a:t>
            </a:r>
          </a:p>
        </p:txBody>
      </p:sp>
      <p:sp>
        <p:nvSpPr>
          <p:cNvPr id="1227" name="OTLSHAPE_SLT_966516fbb7fe42e78d38d95e46a17583_JoinedDate" hidden="1">
            <a:extLst>
              <a:ext uri="{FF2B5EF4-FFF2-40B4-BE49-F238E27FC236}">
                <a16:creationId xmlns:a16="http://schemas.microsoft.com/office/drawing/2014/main" id="{0625BE8F-C39B-4BA4-A9AD-F6C3A2D462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695186"/>
            <a:ext cx="863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dirty="0">
                <a:solidFill>
                  <a:schemeClr val="dk2"/>
                </a:solidFill>
              </a:rPr>
              <a:t>May 14 - May 31</a:t>
            </a:r>
          </a:p>
        </p:txBody>
      </p:sp>
      <p:cxnSp>
        <p:nvCxnSpPr>
          <p:cNvPr id="835" name="OTLSHAPE_TB_00000000000000000000000000000000_Separator1">
            <a:extLst>
              <a:ext uri="{FF2B5EF4-FFF2-40B4-BE49-F238E27FC236}">
                <a16:creationId xmlns:a16="http://schemas.microsoft.com/office/drawing/2014/main" id="{11DE6977-3DFC-4237-8ED6-90FC5E8BA9A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3444420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OTLSHAPE_TB_00000000000000000000000000000000_Separator2">
            <a:extLst>
              <a:ext uri="{FF2B5EF4-FFF2-40B4-BE49-F238E27FC236}">
                <a16:creationId xmlns:a16="http://schemas.microsoft.com/office/drawing/2014/main" id="{BB632716-EF2D-483A-976E-F89E39545AC1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4511577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OTLSHAPE_TB_00000000000000000000000000000000_Separator3">
            <a:extLst>
              <a:ext uri="{FF2B5EF4-FFF2-40B4-BE49-F238E27FC236}">
                <a16:creationId xmlns:a16="http://schemas.microsoft.com/office/drawing/2014/main" id="{6F44E8A3-6B2F-4036-9DA6-0BC56B021D7E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5578735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B_00000000000000000000000000000000_Separator4">
            <a:extLst>
              <a:ext uri="{FF2B5EF4-FFF2-40B4-BE49-F238E27FC236}">
                <a16:creationId xmlns:a16="http://schemas.microsoft.com/office/drawing/2014/main" id="{FDF0C0A1-863D-4D22-8EA8-B7F5A0535B31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6645893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OTLSHAPE_TB_00000000000000000000000000000000_Separator5">
            <a:extLst>
              <a:ext uri="{FF2B5EF4-FFF2-40B4-BE49-F238E27FC236}">
                <a16:creationId xmlns:a16="http://schemas.microsoft.com/office/drawing/2014/main" id="{30F8EB6B-BA51-40C5-92BF-9479E5728DB2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7713050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OTLSHAPE_TB_00000000000000000000000000000000_Separator6">
            <a:extLst>
              <a:ext uri="{FF2B5EF4-FFF2-40B4-BE49-F238E27FC236}">
                <a16:creationId xmlns:a16="http://schemas.microsoft.com/office/drawing/2014/main" id="{10663556-149C-42D2-8653-470F4B6A07D0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8780207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OTLSHAPE_TB_00000000000000000000000000000000_Separator7">
            <a:extLst>
              <a:ext uri="{FF2B5EF4-FFF2-40B4-BE49-F238E27FC236}">
                <a16:creationId xmlns:a16="http://schemas.microsoft.com/office/drawing/2014/main" id="{E7469AE0-8C4D-4C22-9873-4E372F1054B4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>
            <a:off x="9830377" y="15032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OTLSHAPE_TB_00000000000000000000000000000000_Separator8">
            <a:extLst>
              <a:ext uri="{FF2B5EF4-FFF2-40B4-BE49-F238E27FC236}">
                <a16:creationId xmlns:a16="http://schemas.microsoft.com/office/drawing/2014/main" id="{2A84D2C5-F38E-4CEA-AC5F-3A99DC004413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10914523" y="1147636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OTLSHAPE_M_5cb93c42c4ca4be89de13d38ebfbf34b_Shape">
            <a:extLst>
              <a:ext uri="{FF2B5EF4-FFF2-40B4-BE49-F238E27FC236}">
                <a16:creationId xmlns:a16="http://schemas.microsoft.com/office/drawing/2014/main" id="{32AAB29C-3E8B-4F47-9D40-A247761E4754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2491587" y="868236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2" name="OTLSHAPE_M_ce26170957a94899b810e6f3c6ef8ef5_Shape">
            <a:extLst>
              <a:ext uri="{FF2B5EF4-FFF2-40B4-BE49-F238E27FC236}">
                <a16:creationId xmlns:a16="http://schemas.microsoft.com/office/drawing/2014/main" id="{F6D9495A-C8E7-45AD-9C5E-34B8EBEBFE1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10572825" y="879111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7" name="OTLSHAPE_M_5cb93c42c4ca4be89de13d38ebfbf34b_Title">
            <a:extLst>
              <a:ext uri="{FF2B5EF4-FFF2-40B4-BE49-F238E27FC236}">
                <a16:creationId xmlns:a16="http://schemas.microsoft.com/office/drawing/2014/main" id="{AF8C81A9-85F3-4670-8088-38FC2A412D5A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116323" y="504593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1218" name="OTLSHAPE_M_5cb93c42c4ca4be89de13d38ebfbf34b_Date">
            <a:extLst>
              <a:ext uri="{FF2B5EF4-FFF2-40B4-BE49-F238E27FC236}">
                <a16:creationId xmlns:a16="http://schemas.microsoft.com/office/drawing/2014/main" id="{05ABB278-CC22-4D00-81D9-86B9B175B1E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300812" y="698799"/>
            <a:ext cx="11436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14 dicembre 2020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0" name="OTLSHAPE_M_ce26170957a94899b810e6f3c6ef8ef5_Title">
            <a:extLst>
              <a:ext uri="{FF2B5EF4-FFF2-40B4-BE49-F238E27FC236}">
                <a16:creationId xmlns:a16="http://schemas.microsoft.com/office/drawing/2014/main" id="{9023E8BD-2C55-49D0-AB7C-7475463024A7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0041442" y="495021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Fine</a:t>
            </a:r>
          </a:p>
        </p:txBody>
      </p:sp>
      <p:sp>
        <p:nvSpPr>
          <p:cNvPr id="1221" name="OTLSHAPE_M_ce26170957a94899b810e6f3c6ef8ef5_Date">
            <a:extLst>
              <a:ext uri="{FF2B5EF4-FFF2-40B4-BE49-F238E27FC236}">
                <a16:creationId xmlns:a16="http://schemas.microsoft.com/office/drawing/2014/main" id="{BBBD5E57-1B92-497F-8FC8-0A7989EF3CB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0335976" y="678239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31 gen 2021</a:t>
            </a:r>
          </a:p>
        </p:txBody>
      </p:sp>
      <p:sp>
        <p:nvSpPr>
          <p:cNvPr id="117" name="OTLSHAPE_TB_00000000000000000000000000000000_RightEndCaps">
            <a:extLst>
              <a:ext uri="{FF2B5EF4-FFF2-40B4-BE49-F238E27FC236}">
                <a16:creationId xmlns:a16="http://schemas.microsoft.com/office/drawing/2014/main" id="{8CAA6E02-CBCD-4E05-ACDF-CB15A925976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677342" y="1083785"/>
            <a:ext cx="497829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202</a:t>
            </a:r>
            <a:r>
              <a:rPr lang="it-IT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0</a:t>
            </a:r>
            <a:endParaRPr lang="ro-RO" sz="2000" b="1" spc="-4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bf5ec3bb92844330b37b9e6940186a3e_Shape">
            <a:extLst>
              <a:ext uri="{FF2B5EF4-FFF2-40B4-BE49-F238E27FC236}">
                <a16:creationId xmlns:a16="http://schemas.microsoft.com/office/drawing/2014/main" id="{0CA18240-044F-44C8-AFD0-3E0485AE7863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4966182" y="3174361"/>
            <a:ext cx="1048843" cy="22725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TLSHAPE_SLT_bf5ec3bb92844330b37b9e6940186a3e_Title">
            <a:extLst>
              <a:ext uri="{FF2B5EF4-FFF2-40B4-BE49-F238E27FC236}">
                <a16:creationId xmlns:a16="http://schemas.microsoft.com/office/drawing/2014/main" id="{7EAB75F9-620D-4EBA-82F9-B3F8550D9D2B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278523" y="319070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20" name="OTLSHAPE_SLT_bf5ec3bb92844330b37b9e6940186a3e_JoinedDate">
            <a:extLst>
              <a:ext uri="{FF2B5EF4-FFF2-40B4-BE49-F238E27FC236}">
                <a16:creationId xmlns:a16="http://schemas.microsoft.com/office/drawing/2014/main" id="{A1CA4405-1426-4407-A865-CC9FAC9C8E5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134535" y="31868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31 dic – 10 gen</a:t>
            </a:r>
          </a:p>
        </p:txBody>
      </p:sp>
      <p:sp>
        <p:nvSpPr>
          <p:cNvPr id="125" name="OTLSHAPE_SL_b494066f3b51443792ad7e945bb2e0bb_BackgroundRectangle">
            <a:extLst>
              <a:ext uri="{FF2B5EF4-FFF2-40B4-BE49-F238E27FC236}">
                <a16:creationId xmlns:a16="http://schemas.microsoft.com/office/drawing/2014/main" id="{A666E281-A713-4956-9EE3-145AD156F6E8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886322" y="4907930"/>
            <a:ext cx="10084101" cy="1191242"/>
          </a:xfrm>
          <a:prstGeom prst="rect">
            <a:avLst/>
          </a:prstGeom>
          <a:solidFill>
            <a:schemeClr val="accent2">
              <a:lumMod val="75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TLSHAPE_SL_b494066f3b51443792ad7e945bb2e0bb_HeaderRectangle">
            <a:extLst>
              <a:ext uri="{FF2B5EF4-FFF2-40B4-BE49-F238E27FC236}">
                <a16:creationId xmlns:a16="http://schemas.microsoft.com/office/drawing/2014/main" id="{E3B08F20-D359-4646-AF1B-2806CCF94E60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886322" y="4898089"/>
            <a:ext cx="1422398" cy="1191242"/>
          </a:xfrm>
          <a:prstGeom prst="rect">
            <a:avLst/>
          </a:prstGeom>
          <a:solidFill>
            <a:srgbClr val="FF0000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F7C6FE39-9281-4699-A73F-F4EE98E06D77}"/>
              </a:ext>
            </a:extLst>
          </p:cNvPr>
          <p:cNvSpPr txBox="1"/>
          <p:nvPr/>
        </p:nvSpPr>
        <p:spPr>
          <a:xfrm>
            <a:off x="958542" y="5365051"/>
            <a:ext cx="1422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Test e validazione</a:t>
            </a:r>
            <a:endParaRPr lang="it-IT" dirty="0"/>
          </a:p>
        </p:txBody>
      </p:sp>
      <p:sp>
        <p:nvSpPr>
          <p:cNvPr id="162" name="OTLSHAPE_SLT_bf5ec3bb92844330b37b9e6940186a3e_Shape">
            <a:extLst>
              <a:ext uri="{FF2B5EF4-FFF2-40B4-BE49-F238E27FC236}">
                <a16:creationId xmlns:a16="http://schemas.microsoft.com/office/drawing/2014/main" id="{0B7FDC40-85DC-49B5-957D-752699F8786D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8098958" y="5079927"/>
            <a:ext cx="555239" cy="1942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TLSHAPE_SLT_bf5ec3bb92844330b37b9e6940186a3e_Title">
            <a:extLst>
              <a:ext uri="{FF2B5EF4-FFF2-40B4-BE49-F238E27FC236}">
                <a16:creationId xmlns:a16="http://schemas.microsoft.com/office/drawing/2014/main" id="{98DD5F45-FD73-41B1-B1F4-21A73D9EFA1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298842" y="5096890"/>
            <a:ext cx="169665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Test del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servizio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bf5ec3bb92844330b37b9e6940186a3e_JoinedDate">
            <a:extLst>
              <a:ext uri="{FF2B5EF4-FFF2-40B4-BE49-F238E27FC236}">
                <a16:creationId xmlns:a16="http://schemas.microsoft.com/office/drawing/2014/main" id="{5173AB04-8117-420D-AA0F-A62AA021780A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710989" y="511915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21 gen – 24 gen</a:t>
            </a:r>
          </a:p>
        </p:txBody>
      </p:sp>
      <p:sp>
        <p:nvSpPr>
          <p:cNvPr id="167" name="OTLSHAPE_SLT_bf5ec3bb92844330b37b9e6940186a3e_Shape">
            <a:extLst>
              <a:ext uri="{FF2B5EF4-FFF2-40B4-BE49-F238E27FC236}">
                <a16:creationId xmlns:a16="http://schemas.microsoft.com/office/drawing/2014/main" id="{7B609A9E-E083-45FD-B108-BE6FACC168B6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6017109" y="3666119"/>
            <a:ext cx="711869" cy="22725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TLSHAPE_SLT_bf5ec3bb92844330b37b9e6940186a3e_Title">
            <a:extLst>
              <a:ext uri="{FF2B5EF4-FFF2-40B4-BE49-F238E27FC236}">
                <a16:creationId xmlns:a16="http://schemas.microsoft.com/office/drawing/2014/main" id="{B623F173-1A35-4DCE-80E2-F636EEE02A77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4216993" y="3683083"/>
            <a:ext cx="169665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Test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della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prima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soluzione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69" name="OTLSHAPE_SLT_bf5ec3bb92844330b37b9e6940186a3e_JoinedDate">
            <a:extLst>
              <a:ext uri="{FF2B5EF4-FFF2-40B4-BE49-F238E27FC236}">
                <a16:creationId xmlns:a16="http://schemas.microsoft.com/office/drawing/2014/main" id="{4E4651EA-4E5B-4800-88FE-863F609A291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809489" y="3514080"/>
            <a:ext cx="86072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11 gen – 15 gen</a:t>
            </a:r>
          </a:p>
        </p:txBody>
      </p:sp>
      <p:sp>
        <p:nvSpPr>
          <p:cNvPr id="170" name="OTLSHAPE_SLT_bf5ec3bb92844330b37b9e6940186a3e_Shape">
            <a:extLst>
              <a:ext uri="{FF2B5EF4-FFF2-40B4-BE49-F238E27FC236}">
                <a16:creationId xmlns:a16="http://schemas.microsoft.com/office/drawing/2014/main" id="{DC953675-5B98-49C6-9D1F-F31BB97B30EF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6701852" y="4226028"/>
            <a:ext cx="565887" cy="226371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TLSHAPE_SLT_bf5ec3bb92844330b37b9e6940186a3e_Title">
            <a:extLst>
              <a:ext uri="{FF2B5EF4-FFF2-40B4-BE49-F238E27FC236}">
                <a16:creationId xmlns:a16="http://schemas.microsoft.com/office/drawing/2014/main" id="{F3401A5D-8DBA-418D-B956-EE58ECCBDED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840295" y="4216291"/>
            <a:ext cx="169665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Correggere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possibili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errori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bf5ec3bb92844330b37b9e6940186a3e_JoinedDate">
            <a:extLst>
              <a:ext uri="{FF2B5EF4-FFF2-40B4-BE49-F238E27FC236}">
                <a16:creationId xmlns:a16="http://schemas.microsoft.com/office/drawing/2014/main" id="{A2FB3D14-0970-4657-8668-83ECABB389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8180995" y="4244001"/>
            <a:ext cx="812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16 gen- 20 gen</a:t>
            </a:r>
          </a:p>
        </p:txBody>
      </p:sp>
      <p:sp>
        <p:nvSpPr>
          <p:cNvPr id="181" name="OTLSHAPE_SLT_bf5ec3bb92844330b37b9e6940186a3e_Shape">
            <a:extLst>
              <a:ext uri="{FF2B5EF4-FFF2-40B4-BE49-F238E27FC236}">
                <a16:creationId xmlns:a16="http://schemas.microsoft.com/office/drawing/2014/main" id="{121D9575-F4F3-4F4C-8291-DD3779CB39C2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8649988" y="5659013"/>
            <a:ext cx="934802" cy="2138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OTLSHAPE_SLT_bf5ec3bb92844330b37b9e6940186a3e_Title">
            <a:extLst>
              <a:ext uri="{FF2B5EF4-FFF2-40B4-BE49-F238E27FC236}">
                <a16:creationId xmlns:a16="http://schemas.microsoft.com/office/drawing/2014/main" id="{A713498E-6234-41D7-9931-4C702E51DCC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6863554" y="5642050"/>
            <a:ext cx="169665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Validazione</a:t>
            </a:r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 con </a:t>
            </a:r>
            <a:r>
              <a:rPr lang="en-US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utenti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3" name="OTLSHAPE_SLT_bf5ec3bb92844330b37b9e6940186a3e_JoinedDate">
            <a:extLst>
              <a:ext uri="{FF2B5EF4-FFF2-40B4-BE49-F238E27FC236}">
                <a16:creationId xmlns:a16="http://schemas.microsoft.com/office/drawing/2014/main" id="{F6F65B4E-02E4-44E0-8556-D4222A44A7EA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9692765" y="5701973"/>
            <a:ext cx="93480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25 gen  - 31 gen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85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C4wNC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yM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ND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ZmFsc2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wLCJRdWlja1Bvc2l0aW9uIjozLCJBYnNvbHV0ZVBvc2l0aW9uIjo4My4zNjUwMzY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yLCJHIjoxNzMsIkIiOjcx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DIiLCJEYXRlUGFydElzVmlzaWJsZSI6dHJ1ZSwiVGltZVBhcnRJc1Zpc2libGUiOmZhbHNlfX0sIldlZWtOdW1iZXJpbmciOnsiJGlkIjoiODMiLCJGb3JtYXQiOjAsIklzVmlzaWJsZSI6ZmFsc2UsIkxhc3RLbm93blZpc2liaWxpdHlTdGF0ZSI6ZmFsc2V9LCJJc1Zpc2libGUiOnRydWUsIlBhcmVudFN0eWxlIjpudWxsfSwiRGVmYXVsdFRhc2tTdHlsZSI6eyIkaWQiOiI4NCIsIlNoYXBlIjowLCJTaGFwZVRoaWNrbmVzcyI6MSwiRHVyYXRpb25Gb3JtYXQiOjAsIkluY2x1ZGVOb25Xb3JraW5nRGF5c0luRHVyYXRpb24iOnRydWUsIlBlcmNlbnRhZ2VDb21wbGV0ZVN0eWxlIjp7IiRpZCI6Ijg1IiwiRm9udFNldHRpbmdzIjp7IiRpZCI6Ijg2IiwiRm9udFNpemUiOjEwLCJGb250TmFtZSI6IkNhbGlicmkiLCJJc0JvbGQiOmZhbHNlLCJJc0l0YWxpYyI6ZmFsc2UsIklzVW5kZXJsaW5lZCI6ZmFsc2UsIlBhcmVudFN0eWxlIjpudWxsfSwiQXV0b1NpemUiOjAsIkZvcmVncm91bmQiOnsiJGlkIjoiODciLCJDb2xvciI6eyIkaWQiOiI4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OSIsIlRvcCI6MCwiTGVmdCI6MCwiUmlnaHQiOjAsIkJvdHRvbSI6MH0sIlBhZGRpbmciOnsiJGlkIjoiOTAiLCJUb3AiOjAsIkxlZnQiOjAsIlJpZ2h0IjowLCJCb3R0b20iOjB9LCJCYWNrZ3JvdW5kIjp7IiRpZCI6IjkxIiwiQ29sb3IiOnsiJHJlZiI6IjIwIn19LCJJc1Zpc2libGUiOnRydWUsIldpZHRoIjowLjAsIkhlaWdodCI6MC4wLCJCb3JkZXJTdHlsZSI6bnVsbCwiUGFyZW50U3R5bGUiOm51bGx9LCJEdXJhdGlvblN0eWxlIjp7IiRpZCI6IjkyIiwiRm9udFNldHRpbmdzIjp7IiRpZCI6IjkzIiwiRm9udFNpemUiOjEwLCJGb250TmFtZSI6IkNhbGlicmkiLCJJc0JvbGQiOmZhbHNlLCJJc0l0YWxpYyI6ZmFsc2UsIklzVW5kZXJsaW5lZCI6ZmFsc2UsIlBhcmVudFN0eWxlIjpudWxsfSwiQXV0b1NpemUiOjAsIkZvcmVncm91bmQiOnsiJGlkIjoiOTQiLCJDb2xvciI6eyIkaWQiOiI5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YiLCJUb3AiOjAsIkxlZnQiOjAsIlJpZ2h0IjowLCJCb3R0b20iOjB9LCJQYWRkaW5nIjp7IiRpZCI6Ijk3IiwiVG9wIjowLCJMZWZ0IjowLCJSaWdodCI6MCwiQm90dG9tIjowfSwiQmFja2dyb3VuZCI6eyIkaWQiOiI5OCIsIkNvbG9yIjp7IiRyZWYiOiIyMCJ9fSwiSXNWaXNpYmxlIjp0cnVlLCJXaWR0aCI6MC4wLCJIZWlnaHQiOjAuMCwiQm9yZGVyU3R5bGUiOm51bGwsIlBhcmVudFN0eWxlIjpudWxsfSwiSG9yaXpvbnRhbENvbm5lY3RvclN0eWxlIjp7IiRpZCI6Ijk5IiwiTGluZUNvbG9yIjp7IiRpZCI6IjEwMCIsIiR0eXBlIjoiTkxSRS5Db21tb24uRG9tLlNvbGlkQ29sb3JCcnVzaCwgTkxSRS5Db21tb24iLCJDb2xvciI6eyIkaWQiOiIxMDEiLCJBIjoyNTUsIlIiOjIwNCwiRyI6MjA0LCJCIjoyMDR9fSwiTGluZVdlaWdodCI6MS4wLCJMaW5lVHlwZSI6MCwiUGFyZW50U3R5bGUiOm51bGx9LCJWZXJ0aWNhbENvbm5lY3RvclN0eWxlIjp7IiRpZCI6IjEwMiIsIkxpbmVDb2xvciI6eyIkaWQiOiIxMDMiLCIkdHlwZSI6Ik5MUkUuQ29tbW9uLkRvbS5Tb2xpZENvbG9yQnJ1c2gsIE5MUkUuQ29tbW9uIiwiQ29sb3IiOnsiJGlkIjoiMTA0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TEyLCJHIjoxNzMsIkIiOjcxfX0sIklzVmlzaWJsZSI6dHJ1ZSwiV2lkdGgiOjAuMCwiSGVpZ2h0IjoxNi4wLCJCb3JkZXJTdHlsZSI6eyIkaWQiOiIxMTAiLCJMaW5lQ29sb3IiOnsiJGlkIjoiMTExIiwiJHR5cGUiOiJOTFJFLkNvbW1vbi5Eb20uU29saWRDb2xvckJydXNoLCBOTFJFLkNvbW1vbiIsIkNvbG9yIjp7IiRpZCI6IjExMiIsIkEiOjI1NSwiUiI6MjU1LCJHIjowLCJCIjowfX0sIkxpbmVXZWlnaHQiOjAuMCwiTGluZVR5cGUiOjAsIlBhcmVudFN0eWxlIjpudWxsfSwiUGFyZW50U3R5bGUiOm51bGx9LCJUaXRsZVN0eWxlIjp7IiRpZCI6IjExMyIsIkZvbnRTZXR0aW5ncyI6eyIkaWQiOiIxMTQiLCJGb250U2l6ZSI6MTEsIkZvbnROYW1lIjoiQ2FsaWJyaSIsIklzQm9sZCI6dHJ1ZSwiSXNJdGFsaWMiOmZhbHNlLCJJc1VuZGVybGluZWQiOmZhbHNlLCJQYXJlbnRTdHlsZSI6bnVsbH0sIkF1dG9TaXplIjowLCJGb3JlZ3JvdW5kIjp7IiRpZCI6IjExNSIsIkNvbG9yIjp7IiRpZCI6IjExN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ciLCJUb3AiOjAsIkxlZnQiOjAsIlJpZ2h0IjowLCJCb3R0b20iOjB9LCJQYWRkaW5nIjp7IiRpZCI6IjExOCIsIlRvcCI6MCwiTGVmdCI6MCwiUmlnaHQiOjAsIkJvdHRvbSI6MH0sIkJhY2tncm91bmQiOnsiJGlkIjoiMTE5IiwiQ29sb3IiOnsiJHJlZiI6IjIwIn19LCJJc1Zpc2libGUiOnRydWUsIldpZHRoIjowLjAsIkhlaWdodCI6MC4wLCJCb3JkZXJTdHlsZSI6bnVsbCwiUGFyZW50U3R5bGUiOm51bGx9LCJEYXRlU3R5bGUiOnsiJGlkIjoiMTIwIiwiRm9udFNldHRpbmdzIjp7IiRpZCI6IjEyMSIsIkZvbnRTaXplIjoxMCwiRm9udE5hbWUiOiJDYWxpYnJpIiwiSXNCb2xkIjpmYWxzZSwiSXNJdGFsaWMiOmZhbHNlLCJJc1VuZGVybGluZWQiOmZhbHNlLCJQYXJlbnRTdHlsZSI6bnVsbH0sIkF1dG9TaXplIjowLCJGb3JlZ3JvdW5kIjp7IiRpZCI6IjEyMiIsIkNvbG9yIjp7IiRpZCI6IjE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0IiwiVG9wIjowLCJMZWZ0IjowLCJSaWdodCI6MCwiQm90dG9tIjowfSwiUGFkZGluZyI6eyIkaWQiOiIxMjUiLCJUb3AiOjAsIkxlZnQiOjAsIlJpZ2h0IjowLCJCb3R0b20iOjB9LCJCYWNrZ3JvdW5kIjp7IiRpZCI6IjEyNiIsIkNvbG9yIjp7IiRyZWYiOiIyMCJ9fSwiSXNWaXNpYmxlIjp0cnVlLCJXaWR0aCI6MC4wLCJIZWlnaHQiOjAuMCwiQm9yZGVyU3R5bGUiOm51bGwsIlBhcmVudFN0eWxlIjpudWxsfSwiRGF0ZUZvcm1hdCI6eyIkaWQiOiIxMj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jgiLCJEYXRlUGFydElzVmlzaWJsZSI6dHJ1ZSwiVGltZVBhcnRJc1Zpc2libGUiOnRydWV9fSwiV2Vla051bWJlcmluZyI6eyIkaWQiOiIxMjkiLCJGb3JtYXQiOjAsIklzVmlzaWJsZSI6ZmFsc2UsIkxhc3RLbm93blZpc2liaWxpdHlTdGF0ZSI6ZmFsc2V9LCJJc1Zpc2libGUiOnRydWUsIlBhcmVudFN0eWxlIjpudWxsLCJfZXhwbGljaXRseVNldCI6eyIkaWQiOiIxMz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dHJ1ZSwiU3BhY2luZyI6ZmFsc2UsIklzQmVsb3dUaW1lYmFuZCI6ZmFsc2UsIkRhdGVGb3JtYXQiOmZhbHNlLCJJc1Zpc2libGUiOmZhbHNlLCJXZWVrTnVtYmVyaW5nIjpmYWxzZX19LCJHcmlkbGluZVBhbmVsU3R5bGUiOnsiJGlkIjoiMTMxIiwiR3JpZGxpbmVTdHlsZSI6eyIkaWQiOiIxMzIiLCJMaW5lQ29sb3IiOnsiJGlkIjoiMTMzIiwiJHR5cGUiOiJOTFJFLkNvbW1vbi5Eb20uU29saWRDb2xvckJydXNoLCBOTFJFLkNvbW1vbiIsIkNvbG9yIjp7IiRpZCI6IjEzNCIsIkEiOjM4LCJSIjo5MSwiRyI6MTU1LCJCIjoyMTN9fSwiTGluZVdlaWdodCI6MS4yNS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MC4wLCJNYXhIZWlnaHQiOjAuMC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ZmFsc2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ZmFsc2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xLTMwVDIzOjU5OjAwIiwiRW5kRGF0ZSI6IjIwMjAtMDUtMzFUMjM6NTk6MDAiLCJGb3JtYXQiOiJ3IiwiVHlwZSI6MSwiQXV0b0RhdGVSYW5nZSI6dHJ1ZSwiV29ya2luZ0RheXMiOjEyNywiRmlzY2FsWWVhciI6eyIkaWQiOiIxNjYiLCJTdGFydE1vbnRoIjoxLCJVc2VTdGFydGluZ1llYXJGb3JOdW1iZXJpbmciOnRydWUsIlNob3dGaXNjYWxZZWFyTGFiZWwiOnRydWV9LCJUb2RheU1hcmtlclRleHQiOiJUb2RheSIsIkF1dG9TY2FsZVR5cGUiOmZhbHNlfSwiTWlsZXN0b25lcyI6W3siJGlkIjoiMTY3IiwiRGF0ZSI6IjIwMjAtMDItMDRUMjM6NTk6MDBaIiwiU3R5bGUiOnsiJGlkIjoiMTY4IiwiU2hhcGUiOjEzLCJDb25uZWN0b3JNYXJnaW4iOnsiJGlkIjoiMTY5IiwiVG9wIjowLCJMZWZ0IjoyLCJSaWdodCI6MiwiQm90dG9tIjowfSwiQ29ubmVjdG9yU3R5bGUiOnsiJGlkIjoiMTcwIiwiTGluZUNvbG9yIjp7IiRpZCI6IjE3MSIsIiR0eXBlIjoiTkxSRS5Db21tb24uRG9tLlNvbGlkQ29sb3JCcnVzaCwgTkxSRS5Db21tb24iLCJDb2xvciI6eyIkaWQiOiIxNzIiLCJBIjoyNTUsIlIiOjY4LCJHIjo4NCwiQiI6MTA2fX0sIkxpbmVXZWlnaHQiOjEuMCwiTGluZVR5cGUiOjAsIlBhcmVudFN0eWxlIjpudWxsfSwiSXNCZWxvd1RpbWViYW5kIjpmYWxzZSwiUG9zaXRpb25PblRhc2siOjAsIkhpZGVEYXRlIjpmYWxzZSwiU2hhcGVTaXplIjoxLCJTcGFjaW5nIjoxLjAsIlBhZGRpbmciOnsiJGlkIjoiMTczIiwiVG9wIjo3LCJMZWZ0IjozLCJSaWdodCI6MCwiQm90dG9tIjoyfSwiU2hhcGVTdHlsZSI6eyIkaWQiOiIxNzQiLCJNYXJnaW4iOnsiJGlkIjoiMTc1IiwiVG9wIjowLCJMZWZ0IjowLCJSaWdodCI6MCwiQm90dG9tIjowfSwiUGFkZGluZyI6eyIkaWQiOiIxNzYiLCJUb3AiOjAsIkxlZnQiOjAsIlJpZ2h0IjowLCJCb3R0b20iOjB9LCJCYWNrZ3JvdW5kIjp7IiRpZCI6IjE3NyIsIkNvbG9yIjp7IiRpZCI6IjE3OCIsIkEiOjI1NSwiUiI6MTEyLCJHIjoxNzMsIkIiOjcxfX0sIklzVmlzaWJsZSI6dHJ1ZSwiV2lkdGgiOjEzLjAsIkhlaWdodCI6MTMuMCwiQm9yZGVyU3R5bGUiOnsiJGlkIjoiMTc5IiwiTGluZUNvbG9yIjpudWxsLCJMaW5lV2VpZ2h0IjowLjAsIkxpbmVUeXBlIjowLCJQYXJlbnRTdHlsZSI6bnVsbH0sIlBhcmVudFN0eWxlIjpudWxsfSwiVGl0bGVTdHlsZSI6eyIkaWQiOiIxODAiLCJGb250U2V0dGluZ3MiOnsiJGlkIjoiMTgxIiwiRm9udFNpemUiOjExLCJGb250TmFtZSI6IkNhbGlicmkiLCJJc0JvbGQiOnRydWUsIklzSXRhbGljIjpmYWxzZSwiSXNVbmRlcmxpbmVkIjpmYWxzZSwiUGFyZW50U3R5bGUiOm51bGx9LCJBdXRvU2l6ZSI6MiwiRm9yZWdyb3VuZCI6eyIkaWQiOiIxODIiLCJDb2xvciI6eyIkaWQiOiIxODMiLCJBIjoyNTUsIlIiOjAsIkciOjAsIkIiOjB9fSwiTWF4V2lkdGgiOjc3LjAsIk1heEhlaWdodCI6IkluZmluaXR5IiwiU21hcnRGb3JlZ3JvdW5kSXNBY3RpdmUiOmZhbHNlLCJIb3Jpem9udGFsQWxpZ25tZW50IjoxLCJWZXJ0aWNhbEFsaWdubWVudCI6MCwiU21hcnRGb3JlZ3JvdW5kIjpudWxsLCJCYWNrZ3JvdW5kRmlsbFR5cGUiOjAsIk1hcmdpbiI6eyIkaWQiOiIxODQiLCJUb3AiOjAsIkxlZnQiOjAsIlJpZ2h0IjowLCJCb3R0b20iOjB9LCJQYWRkaW5nIjp7IiRpZCI6IjE4NSIsIlRvcCI6MCwiTGVmdCI6MCwiUmlnaHQiOjAsIkJvdHRvbSI6MH0sIkJhY2tncm91bmQiOnsiJHJlZiI6IjczIn0sIklzVmlzaWJsZSI6dHJ1ZSwiV2lkdGgiOjAuMCwiSGVpZ2h0IjowLjAsIkJvcmRlclN0eWxlIjp7IiRpZCI6IjE4NiIsIkxpbmVDb2xvciI6bnVsbCwiTGluZVdlaWdodCI6MC4wLCJMaW5lVHlwZSI6MCwiUGFyZW50U3R5bGUiOm51bGx9LCJQYXJlbnRTdHlsZSI6bnVsbH0sIkRhdGVTdHlsZSI6eyIkaWQiOiIxODciLCJGb250U2V0dGluZ3MiOnsiJGlkIjoiMTg4IiwiRm9udFNpemUiOjEwLCJGb250TmFtZSI6IkNhbGlicmkiLCJJc0JvbGQiOmZhbHNlLCJJc0l0YWxpYyI6ZmFsc2UsIklzVW5kZXJsaW5lZCI6ZmFsc2UsIlBhcmVudFN0eWxlIjpudWxsfSwiQXV0b1NpemUiOjAsIkZvcmVncm91bmQiOnsiJGlkIjoiMTg5IiwiQ29sb3IiOnsiJGlkIjoiMTk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OTEiLCJUb3AiOjAsIkxlZnQiOjAsIlJpZ2h0IjowLCJCb3R0b20iOjB9LCJQYWRkaW5nIjp7IiRpZCI6IjE5MiIsIlRvcCI6MCwiTGVmdCI6MCwiUmlnaHQiOjAsIkJvdHRvbSI6MH0sIkJhY2tncm91bmQiOnsiJHJlZiI6IjgwIn0sIklzVmlzaWJsZSI6dHJ1ZSwiV2lkdGgiOjAuMCwiSGVpZ2h0IjowLjAsIkJvcmRlclN0eWxlIjp7IiRpZCI6IjE5MyIsIkxpbmVDb2xvciI6bnVsbCwiTGluZVdlaWdodCI6MC4wLCJMaW5lVHlwZSI6MCwiUGFyZW50U3R5bGUiOm51bGx9LCJQYXJlbnRTdHlsZSI6bnVsbH0sIkRhdGVGb3JtYXQiOnsiJHJlZiI6IjgxIn0sIldlZWtOdW1iZXJpbmciOnsiJGlkIjoiMTk0IiwiRm9ybWF0IjowLCJJc1Zpc2libGUiOmZhbHNlLCJMYXN0S25vd25WaXNpYmlsaXR5U3RhdGUiOmZhbHNlfSwiSXNWaXNpYmxlIjp0cnVlLCJQYXJlbnRTdHlsZSI6bnVsbH0sIkluZGV4IjowLCJQZXJjZW50YWdlQ29tcGxldGUiOm51bGwsIlBvc2l0aW9uIjp7IlJhdGlvIjowLjAsIklzQ3VzdG9tIjpmYWxzZX0sIkRhdGVGb3JtYXQiOnsiJHJlZiI6IjgxIn0sIldlZWtOdW1iZXJpbmciOnsiJGlkIjoiMTk1IiwiRm9ybWF0IjowLCJJc1Zpc2libGUiOmZhbHNlLCJMYXN0S25vd25WaXNpYmlsaXR5U3RhdGUiOmZhbHNlfSwiUmVsYXRlZFRhc2tJZCI6IjAwMDAwMDAwLTAwMDAtMDAwMC0wMDAwLTAwMDAwMDAwMDAwMCIsIklkIjoiNWNiOTNjNDItYzRjYS00YmU4LTlkZTEtM2QzOGViZmJmMzRiIiwiSW1wb3J0SWQiOm51bGwsIlRpdGxlIjoiU3RhcnQiLCJOb3RlIjpudWxsLCJIeXBlcmxpbmsiOnsiJGlkIjoiMTk2IiwiQWRkcmVzcyI6bnVsbCwiU3ViQWRkcmVzcyI6bnVsbH0sIklzQ2hhbmdlZCI6ZmFsc2UsIklzTmV3IjpmYWxzZX0seyIkaWQiOiIxOTciLCJEYXRlIjoiMjAyMC0wNS0zMVQyMzo1OTowMFoiLCJTdHlsZSI6eyIkaWQiOiIxOTgiLCJTaGFwZSI6MTMsIkNvbm5lY3Rvck1hcmdpbiI6eyIkaWQiOiIxOTkiLCJUb3AiOjAsIkxlZnQiOjIsIlJpZ2h0IjoyLCJCb3R0b20iOjB9LCJDb25uZWN0b3JTdHlsZSI6eyIkaWQiOiIyMDAiLCJMaW5lQ29sb3IiOnsiJGlkIjoiMjAxIiwiJHR5cGUiOiJOTFJFLkNvbW1vbi5Eb20uU29saWRDb2xvckJydXNoLCBOTFJFLkNvbW1vbiIsIkNvbG9yIjp7IiRpZCI6IjIwMiIsIkEiOjI1NSwiUiI6MTEyLCJHIjoxNzMsIkIiOjcxfX0sIkxpbmVXZWlnaHQiOjEuMCwiTGluZVR5cGUiOjAsIlBhcmVudFN0eWxlIjpudWxsfSwiSXNCZWxvd1RpbWViYW5kIjpmYWxzZSwiUG9zaXRpb25PblRhc2siOjAsIkhpZGVEYXRlIjpmYWxzZSwiU2hhcGVTaXplIjoxLCJTcGFjaW5nIjoxLjAsIlBhZGRpbmciOnsiJHJlZiI6IjE3MyJ9LCJTaGFwZVN0eWxlIjp7IiRpZCI6IjIwMyIsIk1hcmdpbiI6eyIkcmVmIjoiMTc1In0sIlBhZGRpbmciOnsiJHJlZiI6IjE3NiJ9LCJCYWNrZ3JvdW5kIjp7IiRpZCI6IjIwNCIsIkNvbG9yIjp7IiRpZCI6IjIwNSIsIkEiOjI1NSwiUiI6MTEyLCJHIjoxNzMsIkIiOjcxfX0sIklzVmlzaWJsZSI6dHJ1ZSwiV2lkdGgiOjEzLjAsIkhlaWdodCI6MTMuMCwiQm9yZGVyU3R5bGUiOnsiJGlkIjoiMjA2IiwiTGluZUNvbG9yIjpudWxs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iwiRm9yZWdyb3VuZCI6eyIkaWQiOiIyMDkiLCJDb2xvciI6eyIkaWQiOiIyMTAiLCJBIjoyNTUsIlIiOjAsIkciOjAsIkIiOjB9fSwiTWF4V2lkdGgiOjEwMi4wLCJNYXhIZWlnaHQiOiJJbmZpbml0eSIsIlNtYXJ0Rm9yZWdyb3VuZElzQWN0aXZlIjpmYWxzZSwiSG9yaXpvbnRhbEFsaWdubWVudCI6MSwiVmVydGljYWxBbGlnbm1lbnQiOjAsIlNtYXJ0Rm9yZWdyb3VuZCI6bnVsbCwiQmFja2dyb3VuZEZpbGxUeXBlIjowLCJNYXJnaW4iOnsiJHJlZiI6IjE4NCJ9LCJQYWRkaW5nIjp7IiRyZWYiOiIxODUifSwiQmFja2dyb3VuZCI6eyIkcmVmIjoiNzMifSwiSXNWaXNpYmxlIjp0cnVlLCJXaWR0aCI6MC4wLCJIZWlnaHQiOjAuMCwiQm9yZGVyU3R5bGUiOnsiJGlkIjoiMjExIiwiTGluZUNvbG9yIjpudWxsLCJMaW5lV2VpZ2h0IjowLjAsIkxpbmVUeXBlIjowLCJQYXJlbnRTdHlsZSI6bnVsbH0sIlBhcmVudFN0eWxlIjpudWxsfSwiRGF0ZVN0eWxlIjp7IiRpZCI6IjIxMiIsIkZvbnRTZXR0aW5ncyI6eyIkaWQiOiIyMTMiLCJGb250U2l6ZSI6MTAsIkZvbnROYW1lIjoiQ2FsaWJyaSIsIklzQm9sZCI6ZmFsc2UsIklzSXRhbGljIjpmYWxzZSwiSXNVbmRlcmxpbmVkIjpmYWxzZSwiUGFyZW50U3R5bGUiOm51bGx9LCJBdXRvU2l6ZSI6MCwiRm9yZWdyb3VuZCI6eyIkaWQiOiIyMTQiLCJDb2xvciI6eyIkaWQiOiIyMT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OTEifSwiUGFkZGluZyI6eyIkcmVmIjoiMTkyIn0sIkJhY2tncm91bmQiOnsiJHJlZiI6IjgwIn0sIklzVmlzaWJsZSI6dHJ1ZSwiV2lkdGgiOjAuMCwiSGVpZ2h0IjowLjAsIkJvcmRlclN0eWxlIjp7IiRpZCI6IjIxNiIsIkxpbmVDb2xvciI6bnVsbCwiTGluZVdlaWdodCI6MC4wLCJMaW5lVHlwZSI6MCwiUGFyZW50U3R5bGUiOm51bGx9LCJQYXJlbnRTdHlsZSI6bnVsbH0sIkRhdGVGb3JtYXQiOnsiJHJlZiI6IjgxIn0sIldlZWtOdW1iZXJpbmciOnsiJGlkIjoiMjE3IiwiRm9ybWF0IjowLCJJc1Zpc2libGUiOmZhbHNlLCJMYXN0S25vd25WaXNpYmlsaXR5U3RhdGUiOmZhbHNlfSwiSXNWaXNpYmxlIjp0cnVlLCJQYXJlbnRTdHlsZSI6bnVsbH0sIkluZGV4IjoxLCJQZXJjZW50YWdlQ29tcGxldGUiOm51bGwsIlBvc2l0aW9uIjp7IlJhdGlvIjowLjA5MTQ1NzQxNjM5MzEzODc0MywiSXNDdXN0b20iOnRydWV9LCJEYXRlRm9ybWF0Ijp7IiRyZWYiOiI4MSJ9LCJXZWVrTnVtYmVyaW5nIjp7IiRpZCI6IjIxOCIsIkZvcm1hdCI6MCwiSXNWaXNpYmxlIjpmYWxzZSwiTGFzdEtub3duVmlzaWJpbGl0eVN0YXRlIjpmYWxzZX0sIlJlbGF0ZWRUYXNrSWQiOiIwMDAwMDAwMC0wMDAwLTAwMDAtMDAwMC0wMDAwMDAwMDAwMDAiLCJJZCI6ImNlMjYxNzA5LTU3YTktNDg5OS1iODEwLWU2ZjNjNmVmOGVmNSIsIkltcG9ydElkIjpudWxsLCJUaXRsZSI6IkZpbmUiLCJOb3RlIjpudWxsLCJIeXBlcmxpbmsiOnsiJGlkIjoiMjE5IiwiQWRkcmVzcyI6bnVsbCwiU3ViQWRkcmVzcyI6bnVsbH0sIklzQ2hhbmdlZCI6ZmFsc2UsIklzTmV3IjpmYWxzZX1dLCJUYXNrcyI6W10sIlN3aW1sYW5lcyI6W3siJGlkIjoiMjIwIiwiSWQiOiI1MmI5YjQwOS05NDg1LTQ5NmUtYjU3Mi1mYjg1OTkyMmYwM2UiLCJJbmRleCI6MCwiSGVhZGVyVGV4dCI6IlJlcXVpc2l0aSIsIlN0eWxlIjp7IiRpZCI6IjIyMSIsIkhlYWRlclN0eWxlIjp7IiRpZCI6IjIyMiIsIlRleHRTdHlsZSI6eyIkaWQiOiIyMjMiLCJGb250U2V0dGluZ3MiOnsiJGlkIjoiMjI0IiwiRm9udFNpemUiOjEyLCJGb250TmFtZSI6IkNhbGlicmkiLCJJc0JvbGQiOnRydWUsIklzSXRhbGljIjpmYWxzZSwiSXNVbmRlcmxpbmVkIjpmYWxzZSwiUGFyZW50U3R5bGUiOm51bGx9LCJBdXRvU2l6ZSI6MCwiRm9yZWdyb3VuZCI6eyIkaWQiOiIyMjUiLCJDb2xvciI6eyIkaWQiOiIyMjYiLCJBIjoyNTUsIlIiOjIyLCJHIjoyOCwiQiI6MzV9fSwiTWF4V2lkdGgiOiJJbmZpbml0eSIsIk1heEhlaWdodCI6IkluZmluaXR5IiwiU21hcnRGb3JlZ3JvdW5kSXNBY3RpdmUiOmZhbHNlLCJIb3Jpem9udGFsQWxpZ25tZW50IjowLCJWZXJ0aWNhbEFsaWdubWVudCI6MCwiU21hcnRGb3JlZ3JvdW5kIjpudWxsLCJCYWNrZ3JvdW5kRmlsbFR5cGUiOjAsIk1hcmdpbiI6eyIkaWQiOiIyMjciLCJUb3AiOjAsIkxlZnQiOjAsIlJpZ2h0IjowLCJCb3R0b20iOjB9LCJQYWRkaW5nIjp7IiRpZCI6IjIyOCIsIlRvcCI6MCwiTGVmdCI6MCwiUmlnaHQiOjAsIkJvdHRvbSI6MH0sIkJhY2tncm91bmQiOm51bGwsIklzVmlzaWJsZSI6dHJ1ZSwiV2lkdGgiOjAuMCwiSGVpZ2h0IjowLjAsIkJvcmRlclN0eWxlIjpudWxsLCJQYXJlbnRTdHlsZSI6bnVsbH0sIlJlY3RhbmdsZVN0eWxlIjp7IiRpZCI6IjIyOSIsIk1hcmdpbiI6eyIkaWQiOiIyMzAiLCJUb3AiOjAsIkxlZnQiOjAsIlJpZ2h0IjowLCJCb3R0b20iOjB9LCJQYWRkaW5nIjp7IiRpZCI6IjIzMSIsIlRvcCI6MCwiTGVmdCI6MCwiUmlnaHQiOjAsIkJvdHRvbSI6MH0sIkJhY2tncm91bmQiOnsiJGlkIjoiMjMyIiwiQ29sb3IiOnsiJGlkIjoiMjMzIiwiQSI6MTI3LCJSIjo2OCwiRyI6MTE0LCJCIjoxOTZ9fSwiSXNWaXNpYmxlIjp0cnVlLCJXaWR0aCI6MC4wLCJIZWlnaHQiOjAuMCwiQm9yZGVyU3R5bGUiOnsiJGlkIjoiMjM0IiwiTGluZUNvbG9yIjp7IiRpZCI6IjIzNSIsIiR0eXBlIjoiTkxSRS5Db21tb24uRG9tLlNvbGlkQ29sb3JCcnVzaCwgTkxSRS5Db21tb24iLCJDb2xvciI6eyIkaWQiOiIyMzYiLCJBIjoyNTUsIlIiOjIyLCJHIjoyOCwiQiI6MzV9fSwiTGluZVdlaWdodCI6MC4wLCJMaW5lVHlwZSI6MCwiUGFyZW50U3R5bGUiOm51bGx9LCJQYXJlbnRTdHlsZSI6bnVsbH0sIk1hcmdpbiI6eyIkaWQiOiIyMzciLCJUb3AiOjAsIkxlZnQiOjAsIlJpZ2h0IjowLCJCb3R0b20iOjB9LCJQYWRkaW5nIjp7IiRpZCI6IjIzOCIsIlRvcCI6MCwiTGVmdCI6MCwiUmlnaHQiOjAsIkJvdHRvbSI6MH0sIkJhY2tncm91bmQiOm51bGwsIklzVmlzaWJsZSI6dHJ1ZSwiV2lkdGgiOjAuMCwiSGVpZ2h0IjowLjAsIkJvcmRlclN0eWxlIjpudWxsLCJQYXJlbnRTdHlsZSI6bnVsbH0sIkJhY2tncm91bmRTdHlsZSI6eyIkaWQiOiIyMzkiLCJNYXJnaW4iOnsiJGlkIjoiMjQwIiwiVG9wIjowLCJMZWZ0IjowLCJSaWdodCI6MCwiQm90dG9tIjowfSwiUGFkZGluZyI6eyIkaWQiOiIyNDEiLCJUb3AiOjAsIkxlZnQiOjAsIlJpZ2h0IjowLCJCb3R0b20iOjB9LCJCYWNrZ3JvdW5kIjp7IiRpZCI6IjI0MiIsIkNvbG9yIjp7IiRpZCI6IjI0MyIsIkEiOjM4LCJSIjo2OCwiRyI6MTE0LCJCIjoxOTZ9fSwiSXNWaXNpYmxlIjp0cnVlLCJXaWR0aCI6MC4wLCJIZWlnaHQiOjAuMCwiQm9yZGVyU3R5bGUiOnsiJGlkIjoiMjQ0IiwiTGluZUNvbG9yIjp7IiRpZCI6IjI0NSIsIiR0eXBlIjoiTkxSRS5Db21tb24uRG9tLlNvbGlkQ29sb3JCcnVzaCwgTkxSRS5Db21tb24iLCJDb2xvciI6eyIkaWQiOiIyNDYiLCJBIjoyNTUsIlIiOjIyLCJHIjoyOCwiQiI6MzV9fSwiTGluZVdlaWdodCI6MC4wLCJMaW5lVHlwZSI6MCwiUGFyZW50U3R5bGUiOm51bGx9LCJQYXJlbnRTdHlsZSI6bnVsbH0sIklzQWJvdmVUaW1lYmFuZCI6ZmFsc2UsIk1hcmdpbiI6eyIkaWQiOiIyNDciLCJUb3AiOjAsIkxlZnQiOjAsIlJpZ2h0IjowLCJCb3R0b20iOjB9LCJQYWRkaW5nIjp7IiRpZCI6IjI0OCIsIlRvcCI6MCwiTGVmdCI6MCwiUmlnaHQiOjAsIkJvdHRvbSI6MH0sIklzVmlzaWJsZSI6dHJ1ZSwiV2lkdGgiOjAuMCwiSGVpZ2h0IjowLjAsIkJvcmRlclN0eWxlIjpudWxsLCJQYXJlbnRTdHlsZSI6bnVsbH0sIlRhc2tzIjpbeyIkaWQiOiIyNDkiLCJfYXR0YWNoZWRNaWxlc3RvbmVzIjpbXSwiVGFza0RlZmluaXRpb24iOnsiJGlkIjoiMjUwIiwiR3JvdXBOYW1lIjpudWxsLCJTdGFydERhdGUiOiIyMDIwLTAyLTA5VDAwOjAwOjAwWiIsIkVuZERhdGUiOiIyMDIwLTAyLTI4VDEzOjUyOjAwWiIsIlBlcmNlbnRhZ2VDb21wbGV0ZSI6bnVsbCwiU3R5bGUiOnsiJGlkIjoiMjUxIiwiU2hhcGUiOjEsIlNoYXBlVGhpY2tuZXNzIjozLCJEdXJhdGlvbkZvcm1hdCI6MCwiSW5jbHVkZU5vbldvcmtpbmdEYXlzSW5EdXJhdGlvbiI6ZmFsc2UsIlBlcmNlbnRhZ2VDb21wbGV0ZVN0eWxlIjp7IiRpZCI6IjI1MiIsIkZvbnRTZXR0aW5ncyI6eyIkaWQiOiIyNTM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GlkIjoiMjU0IiwiVG9wIjowLCJMZWZ0IjowLCJSaWdodCI6MCwiQm90dG9tIjowfSwiUGFkZGluZyI6eyIkaWQiOiIyNTUiLCJUb3AiOjAsIkxlZnQiOjAsIlJpZ2h0IjowLCJCb3R0b20iOjB9LCJCYWNrZ3JvdW5kIjp7IiRyZWYiOiI5MSJ9LCJJc1Zpc2libGUiOnRydWUsIldpZHRoIjowLjAsIkhlaWdodCI6MC4wLCJCb3JkZXJTdHlsZSI6eyIkaWQiOiIyNTYiLCJMaW5lQ29sb3IiOm51bGwsIkxpbmVXZWlnaHQiOjAuMCwiTGluZVR5cGUiOjAsIlBhcmVudFN0eWxlIjpudWxsfSwiUGFyZW50U3R5bGUiOm51bGx9LCJEdXJhdGlvblN0eWxlIjp7IiRpZCI6IjI1NyIsIkZvbnRTZXR0aW5ncyI6eyIkaWQiOiIyNTg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GlkIjoiMjU5IiwiVG9wIjowLCJMZWZ0IjowLCJSaWdodCI6MCwiQm90dG9tIjowfSwiUGFkZGluZyI6eyIkaWQiOiIyNjAiLCJUb3AiOjAsIkxlZnQiOjAsIlJpZ2h0IjowLCJCb3R0b20iOjB9LCJCYWNrZ3JvdW5kIjp7IiRyZWYiOiI5OCJ9LCJJc1Zpc2libGUiOnRydWUsIldpZHRoIjowLjAsIkhlaWdodCI6MC4wLCJCb3JkZXJTdHlsZSI6eyIkaWQiOiIyNjEiLCJMaW5lQ29sb3IiOm51bGwsIkxpbmVXZWlnaHQiOjAuMCwiTGluZVR5cGUiOjAsIlBhcmVudFN0eWxlIjpudWxsfSwiUGFyZW50U3R5bGUiOm51bGx9LCJIb3Jpem9udGFsQ29ubmVjdG9yU3R5bGUiOnsiJGlkIjoiMjYyIiwiTGluZUNvbG9yIjp7IiRyZWYiOiIxMDAifSwiTGluZVdlaWdodCI6MC44LCJMaW5lVHlwZSI6MCwiUGFyZW50U3R5bGUiOm51bGx9LCJWZXJ0aWNhbENvbm5lY3RvclN0eWxlIjp7IiRpZCI6IjI2MyIsIkxpbmVDb2xvciI6eyIkcmVmIjoiMTAz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yNjQiLCJNYXJnaW4iOnsiJGlkIjoiMjY1IiwiVG9wIjowLCJMZWZ0Ijo0LCJSaWdodCI6NCwiQm90dG9tIjowfSwiUGFkZGluZyI6eyIkaWQiOiIyNjYiLCJUb3AiOjAsIkxlZnQiOjAsIlJpZ2h0IjowLCJCb3R0b20iOjB9LCJCYWNrZ3JvdW5kIjp7IiRpZCI6IjI2NyIsIkNvbG9yIjp7IiRpZCI6IjI2OCIsIkEiOjI1NSwiUiI6MjU1LCJHIjoxOTIsIkIiOjB9fSwiSXNWaXNpYmxlIjp0cnVlLCJXaWR0aCI6NTcuNTU1MTk4NjY5NDMzNTk0LCJIZWlnaHQiOjE2LjEzMjQ0MDU2NzAxNjYsIkJvcmRlclN0eWxlIjp7IiRpZCI6IjI2OSIsIkxpbmVDb2xvciI6eyIkcmVmIjoiMTExIn0sIkxpbmVXZWlnaHQiOjAuMCwiTGluZVR5cGUiOjAsIlBhcmVudFN0eWxlIjpudWxsfSwiUGFyZW50U3R5bGUiOm51bGx9LCJUaXRsZVN0eWxlIjp7IiRpZCI6IjI3MCIsIkZvbnRTZXR0aW5ncyI6eyIkaWQiOiIyNzEiLCJGb250U2l6ZSI6MTEsIkZvbnROYW1lIjoiQ2FsaWJyaSIsIklzQm9sZCI6dHJ1ZSwiSXNJdGFsaWMiOmZhbHNlLCJJc1VuZGVybGluZWQiOmZhbHNlLCJQYXJlbnRTdHlsZSI6bnVsbH0sIkF1dG9TaXplIjoyLCJGb3JlZ3JvdW5kIjp7IiRpZCI6IjI3MiIsIkNvbG9yIjp7IiRpZCI6IjI3MyIsIkEiOjI1NSwiUiI6MCwiRyI6MCwiQiI6MH19LCJNYXhXaWR0aCI6NjQuMCwiTWF4SGVpZ2h0IjoiSW5maW5pdHkiLCJTbWFydEZvcmVncm91bmRJc0FjdGl2ZSI6ZmFsc2UsIkhvcml6b250YWxBbGlnbm1lbnQiOjEsIlZlcnRpY2FsQWxpZ25tZW50IjowLCJTbWFydEZvcmVncm91bmQiOm51bGwsIkJhY2tncm91bmRGaWxsVHlwZSI6MCwiTWFyZ2luIjp7IiRpZCI6IjI3NCIsIlRvcCI6MCwiTGVmdCI6MCwiUmlnaHQiOjAsIkJvdHRvbSI6MH0sIlBhZGRpbmciOnsiJGlkIjoiMjc1IiwiVG9wIjowLCJMZWZ0IjowLCJSaWdodCI6MCwiQm90dG9tIjowfSwiQmFja2dyb3VuZCI6eyIkcmVmIjoiMTE5In0sIklzVmlzaWJsZSI6dHJ1ZSwiV2lkdGgiOjAuMCwiSGVpZ2h0IjowLjAsIkJvcmRlclN0eWxlIjp7IiRpZCI6IjI3NiIsIkxpbmVDb2xvciI6bnVsbCwiTGluZVdlaWdodCI6MC4wLCJMaW5lVHlwZSI6MCwiUGFyZW50U3R5bGUiOm51bGx9LCJQYXJlbnRTdHlsZSI6bnVsbH0sIkRhdGVTdHlsZSI6eyIkaWQiOiIyNzciLCJGb250U2V0dGluZ3MiOnsiJGlkIjoiMjc4IiwiRm9udFNpemUiOjEwLCJGb250TmFtZSI6IkNhbGlicmkiLCJJc0JvbGQiOmZhbHNlLCJJc0l0YWxpYyI6ZmFsc2UsIklzVW5kZXJsaW5lZCI6ZmFsc2UsIlBhcmVudFN0eWxlIjpudWxsfSwiQXV0b1NpemUiOjAsIkZvcmVncm91bmQiOnsiJGlkIjoiMjc5IiwiQ29sb3IiOnsiJGlkIjoiMjg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DEiLCJUb3AiOjAsIkxlZnQiOjAsIlJpZ2h0IjowLCJCb3R0b20iOjB9LCJQYWRkaW5nIjp7IiRpZCI6IjI4MiIsIlRvcCI6MCwiTGVmdCI6MCwiUmlnaHQiOjAsIkJvdHRvbSI6MH0sIkJhY2tncm91bmQiOnsiJHJlZiI6IjEyNiJ9LCJJc1Zpc2libGUiOnRydWUsIldpZHRoIjowLjAsIkhlaWdodCI6MC4wLCJCb3JkZXJTdHlsZSI6eyIkaWQiOiIyODMiLCJMaW5lQ29sb3IiOm51bGwsIkxpbmVXZWlnaHQiOjAuMCwiTGluZVR5cGUiOjAsIlBhcmVudFN0eWxlIjpudWxsfSwiUGFyZW50U3R5bGUiOm51bGx9LCJEYXRlRm9ybWF0Ijp7IiRyZWYiOiIxMjcifSwiV2Vla051bWJlcmluZyI6eyIkaWQiOiIyODQiLCJGb3JtYXQiOjAsIklzVmlzaWJsZSI6ZmFsc2UsIkxhc3RLbm93blZpc2liaWxpdHlTdGF0ZSI6ZmFsc2V9LCJJc1Zpc2libGUiOnRydWUsIlBhcmVudFN0eWxlIjpudWxsfSwiSW5kZXgiOjAsIlNtYXJ0RHVyYXRpb25BY3RpdmF0ZWQiOmZhbHNlLCJEYXRlRm9ybWF0Ijp7IiRyZWYiOiIxMjcifSwiV2Vla051bWJlcmluZyI6eyIkaWQiOiIyODUiLCJGb3JtYXQiOjAsIklzVmlzaWJsZSI6ZmFsc2UsIkxhc3RLbm93blZpc2liaWxpdHlTdGF0ZSI6ZmFsc2V9LCJJZCI6IjI1MmU5NjA1LThhMzUtNDZlMC1iMDZmLTBlOTMzOTBkMmIyMiIsIkltcG9ydElkIjpudWxsLCJUaXRsZSI6IlJlcXVpc2l0aSIsIk5vdGUiOm51bGwsIkh5cGVybGluayI6eyIkaWQiOiIyODYiLCJBZGRyZXNzIjpudWxsLCJTdWJBZGRyZXNzIjpudWxsfSwiSXNDaGFuZ2VkIjpmYWxzZSwiSXNOZXciOmZhbHNlfX0seyIkaWQiOiIyODciLCJfYXR0YWNoZWRNaWxlc3RvbmVzIjpbXSwiVGFza0RlZmluaXRpb24iOnsiJGlkIjoiMjg4IiwiR3JvdXBOYW1lIjpudWxsLCJTdGFydERhdGUiOiIyMDIwLTAyLTI3VDAwOjAwOjAwWiIsIkVuZERhdGUiOiIyMDIwLTAzLTA2VDIzOjU5OjAwWiIsIlBlcmNlbnRhZ2VDb21wbGV0ZSI6bnVsbCwiU3R5bGUiOnsiJGlkIjoiMjg5IiwiU2hhcGUiOjEsIlNoYXBlVGhpY2tuZXNzIjoz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I1NCJ9LCJQYWRkaW5nIjp7IiRyZWYiOiIyNTUifSwiQmFja2dyb3VuZCI6eyIkcmVmIjoiOTEifSwiSXNWaXNpYmxlIjp0cnVlLCJXaWR0aCI6MC4wLCJIZWlnaHQiOjAuMCwiQm9yZGVyU3R5bGUiOnsiJGlkIjoiMjkyIiwiTGluZUNvbG9yIjpudWxsLCJMaW5lV2VpZ2h0IjowLjAsIkxpbmVUeXBlIjowLCJQYXJlbnRTdHlsZSI6bnVsbH0sIlBhcmVudFN0eWxlIjpudWxsfSwiRHVyYXRpb25TdHlsZSI6eyIkaWQiOiIyOTMiLCJGb250U2V0dGluZ3MiOnsiJGlkIjoiMjk0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yNTkifSwiUGFkZGluZyI6eyIkcmVmIjoiMjYwIn0sIkJhY2tncm91bmQiOnsiJHJlZiI6Ijk4In0sIklzVmlzaWJsZSI6dHJ1ZSwiV2lkdGgiOjAuMCwiSGVpZ2h0IjowLjAsIkJvcmRlclN0eWxlIjp7IiRpZCI6IjI5NSIsIkxpbmVDb2xvciI6bnVsbCwiTGluZVdlaWdodCI6MC4wLCJMaW5lVHlwZSI6MCwiUGFyZW50U3R5bGUiOm51bGx9LCJQYXJlbnRTdHlsZSI6bnVsbH0sIkhvcml6b250YWxDb25uZWN0b3JTdHlsZSI6eyIkaWQiOiIyOTYiLCJMaW5lQ29sb3IiOnsiJHJlZiI6IjEwMCJ9LCJMaW5lV2VpZ2h0IjowLjgsIkxpbmVUeXBlIjowLCJQYXJlbnRTdHlsZSI6bnVsbH0sIlZlcnRpY2FsQ29ubmVjdG9yU3R5bGUiOnsiJGlkIjoiMjk3IiwiTGluZUNvbG9yIjp7IiRyZWYiOiIxMDMi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5OCIsIk1hcmdpbiI6eyIkcmVmIjoiMjY1In0sIlBhZGRpbmciOnsiJHJlZiI6IjI2NiJ9LCJCYWNrZ3JvdW5kIjp7IiRpZCI6IjI5OSIsIkNvbG9yIjp7IiRpZCI6IjMwMCIsIkEiOjI1NSwiUiI6NjgsIkciOjExNCwiQiI6MTk2fX0sIklzVmlzaWJsZSI6dHJ1ZSwiV2lkdGgiOjY1LjcwMzg1NzQyMTg3NSwiSGVpZ2h0IjoxNi4xMzI0NDA1NjcwMTY2LCJCb3JkZXJTdHlsZSI6eyIkaWQiOiIzMDEiLCJMaW5lQ29sb3IiOnsiJHJlZiI6IjExMSJ9LCJMaW5lV2VpZ2h0IjowLjAsIkxpbmVUeXBlIjowLCJQYXJlbnRTdHlsZSI6bnVsbH0sIlBhcmVudFN0eWxlIjpudWxsfSwiVGl0bGVTdHlsZSI6eyIkaWQiOiIzMDIiLCJGb250U2V0dGluZ3MiOnsiJGlkIjoiMzAzIiwiRm9udFNpemUiOjExLCJGb250TmFtZSI6IkNhbGlicmkiLCJJc0JvbGQiOnRydWUsIklzSXRhbGljIjpmYWxzZSwiSXNVbmRlcmxpbmVkIjpmYWxzZSwiUGFyZW50U3R5bGUiOm51bGx9LCJBdXRvU2l6ZSI6MiwiRm9yZWdyb3VuZCI6eyIkaWQiOiIzMDQiLCJDb2xvciI6eyIkaWQiOiIzMDUiLCJBIjoyNTUsIlIiOjAsIkciOjAsIkIiOjB9fSwiTWF4V2lkdGgiOjEzOS4wNDY1MzkzMDY2NDA2My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ExOSJ9LCJJc1Zpc2libGUiOnRydWUsIldpZHRoIjowLjAsIkhlaWdodCI6MC4wLCJCb3JkZXJTdHlsZSI6eyIkaWQiOiIzMDYiLCJMaW5lQ29sb3IiOm51bGwsIkxpbmVXZWlnaHQiOjAuMCwiTGluZVR5cGUiOjAsIlBhcmVudFN0eWxlIjpudWxsfSwiUGFyZW50U3R5bGUiOm51bGx9LCJEYXRlU3R5bGUiOnsiJGlkIjoiMzA3IiwiRm9udFNldHRpbmdzIjp7IiRpZCI6IjMwOCIsIkZvbnRTaXplIjoxMCwiRm9udE5hbWUiOiJDYWxpYnJpIiwiSXNCb2xkIjpmYWxzZSwiSXNJdGFsaWMiOmZhbHNlLCJJc1VuZGVybGluZWQiOmZhbHNlLCJQYXJlbnRTdHlsZSI6bnVsbH0sIkF1dG9TaXplIjowLCJGb3JlZ3JvdW5kIjp7IiRpZCI6IjMwOSIsIkNvbG9yIjp7IiRpZCI6IjM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4MSJ9LCJQYWRkaW5nIjp7IiRyZWYiOiIyODIifSwiQmFja2dyb3VuZCI6eyIkcmVmIjoiMTI2In0sIklzVmlzaWJsZSI6dHJ1ZSwiV2lkdGgiOjAuMCwiSGVpZ2h0IjowLjAsIkJvcmRlclN0eWxlIjp7IiRpZCI6IjMxMSIsIkxpbmVDb2xvciI6bnVsbCwiTGluZVdlaWdodCI6MC4wLCJMaW5lVHlwZSI6MCwiUGFyZW50U3R5bGUiOm51bGx9LCJQYXJlbnRTdHlsZSI6bnVsbH0sIkRhdGVGb3JtYXQiOnsiJHJlZiI6IjEyNyJ9LCJXZWVrTnVtYmVyaW5nIjp7IiRpZCI6IjMxMiIsIkZvcm1hdCI6MCwiSXNWaXNpYmxlIjpmYWxzZSwiTGFzdEtub3duVmlzaWJpbGl0eVN0YXRlIjpmYWxzZX0sIklzVmlzaWJsZSI6dHJ1ZSwiUGFyZW50U3R5bGUiOm51bGx9LCJJbmRleCI6MSwiU21hcnREdXJhdGlvbkFjdGl2YXRlZCI6ZmFsc2UsIkRhdGVGb3JtYXQiOnsiJHJlZiI6IjEyNyJ9LCJXZWVrTnVtYmVyaW5nIjp7IiRpZCI6IjMxMyIsIkZvcm1hdCI6MCwiSXNWaXNpYmxlIjpmYWxzZSwiTGFzdEtub3duVmlzaWJpbGl0eVN0YXRlIjpmYWxzZX0sIklkIjoiZDA0MTI4M2QtOGYzYy00MTIyLWIxMWYtMzI2OTE0MmRiYjhkIiwiSW1wb3J0SWQiOm51bGwsIlRpdGxlIjoiUHJvZ2V0dGF6aW9uZSBjYXNpIGRpIHN0dWRpbyIsIk5vdGUiOm51bGwsIkh5cGVybGluayI6eyIkaWQiOiIzMTQiLCJBZGRyZXNzIjpudWxsLCJTdWJBZGRyZXNzIjpudWxsfSwiSXNDaGFuZ2VkIjpmYWxzZSwiSXNOZXciOmZhbHNlfX0seyIkaWQiOiIzMTUiLCJfYXR0YWNoZWRNaWxlc3RvbmVzIjpbXSwiVGFza0RlZmluaXRpb24iOnsiJGlkIjoiMzE2IiwiR3JvdXBOYW1lIjpudWxsLCJTdGFydERhdGUiOiIyMDIwLTAyLTI3VDAwOjAwOjAwWiIsIkVuZERhdGUiOiIyMDIwLTAzLTIzVDIzOjU5OjAwWiIsIlBlcmNlbnRhZ2VDb21wbGV0ZSI6bnVsbCwiU3R5bGUiOnsiJGlkIjoiMzE3IiwiU2hhcGUiOjEsIlNoYXBlVGhpY2tuZXNzIjozLCJEdXJhdGlvbkZvcm1hdCI6MCwiSW5jbHVkZU5vbldvcmtpbmdEYXlzSW5EdXJhdGlvbiI6ZmFsc2UsIlBlcmNlbnRhZ2VDb21wbGV0ZVN0eWxlIjp7IiRpZCI6IjMxOCIsIkZvbnRTZXR0aW5ncyI6eyIkaWQiOiIzMTk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I1NCJ9LCJQYWRkaW5nIjp7IiRyZWYiOiIyNTUifSwiQmFja2dyb3VuZCI6eyIkcmVmIjoiOTEifSwiSXNWaXNpYmxlIjp0cnVlLCJXaWR0aCI6MC4wLCJIZWlnaHQiOjAuMCwiQm9yZGVyU3R5bGUiOnsiJGlkIjoiMzIwIiwiTGluZUNvbG9yIjpudWxsLCJMaW5lV2VpZ2h0IjowLjAsIkxpbmVUeXBlIjowLCJQYXJlbnRTdHlsZSI6bnVsbH0sIlBhcmVudFN0eWxlIjpudWxsfSwiRHVyYXRpb25TdHlsZSI6eyIkaWQiOiIzMjEiLCJGb250U2V0dGluZ3MiOnsiJGlkIjoiMzIy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yNTkifSwiUGFkZGluZyI6eyIkcmVmIjoiMjYwIn0sIkJhY2tncm91bmQiOnsiJHJlZiI6Ijk4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EwMCJ9LCJMaW5lV2VpZ2h0IjowLjgsIkxpbmVUeXBlIjowLCJQYXJlbnRTdHlsZSI6bnVsbH0sIlZlcnRpY2FsQ29ubmVjdG9yU3R5bGUiOnsiJGlkIjoiMzI1IiwiTGluZUNvbG9yIjp7IiRyZWYiOiIxMDM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MyNiIsIk1hcmdpbiI6eyIkcmVmIjoiMjY1In0sIlBhZGRpbmciOnsiJHJlZiI6IjI2NiJ9LCJCYWNrZ3JvdW5kIjp7IiRpZCI6IjMyNyIsIkNvbG9yIjp7IiRpZCI6IjMyOCIsIkEiOjI1NSwiUiI6NjgsIkciOjExNCwiQiI6MTk2fX0sIklzVmlzaWJsZSI6dHJ1ZSwiV2lkdGgiOjY0LjczOTQ0ODU0NzM2MzI4MSwiSGVpZ2h0IjoxNi4xMzI0NDA1NjcwMTY2LCJCb3JkZXJTdHlsZSI6eyIkaWQiOiIzMjkiLCJMaW5lQ29sb3IiOnsiJHJlZiI6IjExMSJ9LCJMaW5lV2VpZ2h0IjowLjAsIkxpbmVUeXBlIjowLCJQYXJlbnRTdHlsZSI6bnVsbH0sIlBhcmVudFN0eWxlIjpudWxsfSwiVGl0bGVTdHlsZSI6eyIkaWQiOiIzMzAiLCJGb250U2V0dGluZ3MiOnsiJGlkIjoiMzMxIiwiRm9udFNpemUiOjExLCJGb250TmFtZSI6IkNhbGlicmkiLCJJc0JvbGQiOnRydWUsIklzSXRhbGljIjpmYWxzZSwiSXNVbmRlcmxpbmVkIjpmYWxzZSwiUGFyZW50U3R5bGUiOm51bGx9LCJBdXRvU2l6ZSI6MiwiRm9yZWdyb3VuZCI6eyIkaWQiOiIzMzIiLCJDb2xvciI6eyIkaWQiOiIzMzMiLCJBIjoyNTUsIlIiOjAsIkciOjAsIkIiOjB9fSwiTWF4V2lkdGgiOjEyNC4wMDczMjQyMTg3NSwiTWF4SGVpZ2h0IjoiSW5maW5pdHkiLCJTbWFydEZvcmVncm91bmRJc0FjdGl2ZSI6ZmFsc2UsIkhvcml6b250YWxBbGlnbm1lbnQiOjIsIlZlcnRpY2FsQWxpZ25tZW50IjowLCJTbWFydEZvcmVncm91bmQiOm51bGwsIkJhY2tncm91bmRGaWxsVHlwZSI6MCwiTWFyZ2luIjp7IiRyZWYiOiIyNzQifSwiUGFkZGluZyI6eyIkcmVmIjoiMjc1In0sIkJhY2tncm91bmQiOnsiJHJlZiI6IjExOSJ9LCJJc1Zpc2libGUiOnRydWUsIldpZHRoIjowLjAsIkhlaWdodCI6MC4wLCJCb3JkZXJTdHlsZSI6eyIkaWQiOiIzMzQiLCJMaW5lQ29sb3IiOm51bGwsIkxpbmVXZWlnaHQiOjAuMCwiTGluZVR5cGUiOjAsIlBhcmVudFN0eWxlIjpudWxsfSwiUGFyZW50U3R5bGUiOm51bGx9LCJEYXRlU3R5bGUiOnsiJGlkIjoiMzM1IiwiRm9udFNldHRpbmdzIjp7IiRpZCI6IjMzNiIsIkZvbnRTaXplIjoxMCwiRm9udE5hbWUiOiJDYWxpYnJpIiwiSXNCb2xkIjpmYWxzZSwiSXNJdGFsaWMiOmZhbHNlLCJJc1VuZGVybGluZWQiOmZhbHNlLCJQYXJlbnRTdHlsZSI6bnVsbH0sIkF1dG9TaXplIjowLCJGb3JlZ3JvdW5kIjp7IiRpZCI6IjMzNyIsIkNvbG9yIjp7IiRpZCI6IjMz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4MSJ9LCJQYWRkaW5nIjp7IiRyZWYiOiIyODIifSwiQmFja2dyb3VuZCI6eyIkcmVmIjoiMTI2In0sIklzVmlzaWJsZSI6dHJ1ZSwiV2lkdGgiOjAuMCwiSGVpZ2h0IjowLjAsIkJvcmRlclN0eWxlIjp7IiRpZCI6IjMzOSIsIkxpbmVDb2xvciI6bnVsbCwiTGluZVdlaWdodCI6MC4wLCJMaW5lVHlwZSI6MCwiUGFyZW50U3R5bGUiOm51bGx9LCJQYXJlbnRTdHlsZSI6bnVsbH0sIkRhdGVGb3JtYXQiOnsiJHJlZiI6IjEyNyJ9LCJXZWVrTnVtYmVyaW5nIjp7IiRpZCI6IjM0MCIsIkZvcm1hdCI6MCwiSXNWaXNpYmxlIjpmYWxzZSwiTGFzdEtub3duVmlzaWJpbGl0eVN0YXRlIjpmYWxzZX0sIklzVmlzaWJsZSI6dHJ1ZSwiUGFyZW50U3R5bGUiOm51bGx9LCJJbmRleCI6MiwiU21hcnREdXJhdGlvbkFjdGl2YXRlZCI6ZmFsc2UsIkRhdGVGb3JtYXQiOnsiJHJlZiI6IjEyNyJ9LCJXZWVrTnVtYmVyaW5nIjp7IiRpZCI6IjM0MSIsIkZvcm1hdCI6MCwiSXNWaXNpYmxlIjpmYWxzZSwiTGFzdEtub3duVmlzaWJpbGl0eVN0YXRlIjpmYWxzZX0sIklkIjoiYmY1ZWMzYmItOTI4NC00MzMwLWIzN2ItOWU2OTQwMTg2YTNlIiwiSW1wb3J0SWQiOm51bGwsIlRpdGxlIjoiUHJvZ2V0dGF6aW9uZSBzb2x1emlvbmUiLCJOb3RlIjpudWxsLCJIeXBlcmxpbmsiOnsiJGlkIjoiMzQyIiwiQWRkcmVzcyI6bnVsbCwiU3ViQWRkcmVzcyI6bnVsbH0sIklzQ2hhbmdlZCI6ZmFsc2UsIklzTmV3IjpmYWxzZX19XSwiTWlsZXN0b25lcyI6W119LHsiJGlkIjoiMzQzIiwiSWQiOiJiNDk0MDY2Zi0zYjUxLTQ0MzctOTJhZC03ZTk0NWJiMmUwYmIiLCJJbmRleCI6MSwiSGVhZGVyVGV4dCI6IlN2aWx1cHBvIiwiU3R5bGUiOnsiJGlkIjoiMzQ0IiwiSGVhZGVyU3R5bGUiOnsiJGlkIjoiMzQ1IiwiVGV4dFN0eWxlIjp7IiRpZCI6IjM0NiIsIkZvbnRTZXR0aW5ncyI6eyIkaWQiOiIzNDciLCJGb250U2l6ZSI6MTIsIkZvbnROYW1lIjoiQ2FsaWJyaSIsIklzQm9sZCI6dHJ1ZSwiSXNJdGFsaWMiOmZhbHNlLCJJc1VuZGVybGluZWQiOmZhbHNlLCJQYXJlbnRTdHlsZSI6bnVsbH0sIkF1dG9TaXplIjowLCJGb3JlZ3JvdW5kIjp7IiRpZCI6IjM0OCIsIkNvbG9yIjp7IiRpZCI6IjM0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yZWYiOiIyMjcifSwiUGFkZGluZyI6eyIkcmVmIjoiMjI4In0sIkJhY2tncm91bmQiOm51bGwsIklzVmlzaWJsZSI6dHJ1ZSwiV2lkdGgiOjAuMCwiSGVpZ2h0IjowLjAsIkJvcmRlclN0eWxlIjpudWxsLCJQYXJlbnRTdHlsZSI6bnVsbH0sIlJlY3RhbmdsZVN0eWxlIjp7IiRpZCI6IjM1MCIsIk1hcmdpbiI6eyIkcmVmIjoiMjMwIn0sIlBhZGRpbmciOnsiJHJlZiI6IjIzMSJ9LCJCYWNrZ3JvdW5kIjp7IiRpZCI6IjM1MSIsIkNvbG9yIjp7IiRpZCI6IjM1MiIsIkEiOjEyNywiUiI6MTEyLCJHIjoxNzMsIkIiOjcxfX0sIklzVmlzaWJsZSI6dHJ1ZSwiV2lkdGgiOjAuMCwiSGVpZ2h0IjowLjAsIkJvcmRlclN0eWxlIjp7IiRpZCI6IjM1MyIsIkxpbmVDb2xvciI6eyIkaWQiOiIzNTQiLCIkdHlwZSI6Ik5MUkUuQ29tbW9uLkRvbS5Tb2xpZENvbG9yQnJ1c2gsIE5MUkUuQ29tbW9uIiwiQ29sb3IiOnsiJGlkIjoiMzU1IiwiQSI6MjU1LCJSIjoyMSwiRyI6MzcsIkIiOjY2fX0sIkxpbmVXZWlnaHQiOjAuMCwiTGluZVR5cGUiOjAsIlBhcmVudFN0eWxlIjpudWxsfSwiUGFyZW50U3R5bGUiOm51bGx9LCJNYXJnaW4iOnsiJHJlZiI6IjIzNyJ9LCJQYWRkaW5nIjp7IiRyZWYiOiIyMzgifSwiQmFja2dyb3VuZCI6bnVsbCwiSXNWaXNpYmxlIjp0cnVlLCJXaWR0aCI6MC4wLCJIZWlnaHQiOjAuMCwiQm9yZGVyU3R5bGUiOm51bGwsIlBhcmVudFN0eWxlIjpudWxsfSwiQmFja2dyb3VuZFN0eWxlIjp7IiRpZCI6IjM1NiIsIk1hcmdpbiI6eyIkcmVmIjoiMjQwIn0sIlBhZGRpbmciOnsiJHJlZiI6IjI0MSJ9LCJCYWNrZ3JvdW5kIjp7IiRpZCI6IjM1NyIsIkNvbG9yIjp7IiRpZCI6IjM1OCIsIkEiOjM4LCJSIjoxMTIsIkciOjE3MywiQiI6NzF9fSwiSXNWaXNpYmxlIjp0cnVlLCJXaWR0aCI6MC4wLCJIZWlnaHQiOjAuMCwiQm9yZGVyU3R5bGUiOnsiJGlkIjoiMzU5IiwiTGluZUNvbG9yIjp7IiRpZCI6IjM2MCIsIiR0eXBlIjoiTkxSRS5Db21tb24uRG9tLlNvbGlkQ29sb3JCcnVzaCwgTkxSRS5Db21tb24iLCJDb2xvciI6eyIkaWQiOiIzNjEiLCJBIjoyNTUsIlIiOjIxLCJHIjozNywiQiI6NjZ9fSwiTGluZVdlaWdodCI6MC4wLCJMaW5lVHlwZSI6MCwiUGFyZW50U3R5bGUiOm51bGx9LCJQYXJlbnRTdHlsZSI6bnVsbH0sIklzQWJvdmVUaW1lYmFuZCI6ZmFsc2UsIk1hcmdpbiI6eyIkcmVmIjoiMjQ3In0sIlBhZGRpbmciOnsiJHJlZiI6IjI0OCJ9LCJJc1Zpc2libGUiOnRydWUsIldpZHRoIjowLjAsIkhlaWdodCI6MC4wLCJCb3JkZXJTdHlsZSI6bnVsbCwiUGFyZW50U3R5bGUiOm51bGx9LCJUYXNrcyI6W3siJGlkIjoiMzYyIiwiX2F0dGFjaGVkTWlsZXN0b25lcyI6W10sIlRhc2tEZWZpbml0aW9uIjp7IiRpZCI6IjM2MyIsIkdyb3VwTmFtZSI6bnVsbCwiU3RhcnREYXRlIjoiMjAyMC0wMy0yMlQxODo0OTowMFoiLCJFbmREYXRlIjoiMjAyMC0wNS0zMVQyMDo1NDowMFoiLCJQZXJjZW50YWdlQ29tcGxldGUiOjUwLjAsIlN0eWxlIjp7IiRpZCI6IjM2NCIsIlNoYXBlIjozLCJTaGFwZVRoaWNrbmVzcyI6MSwiRHVyYXRpb25Gb3JtYXQiOjEsIkluY2x1ZGVOb25Xb3JraW5nRGF5c0luRHVyYXRpb24iOmZhbHNlLCJQZXJjZW50YWdlQ29tcGxldGVTdHlsZSI6eyIkaWQiOiIzNjUiLCJGb250U2V0dGluZ3MiOnsiJGlkIjoiMzY2IiwiRm9udFNpemUiOjEwLCJGb250TmFtZSI6IkNhbGlicmkiLCJJc0JvbGQiOmZhbHNlLCJJc0l0YWxpYyI6ZmFsc2UsIklzVW5kZXJsaW5lZCI6ZmFsc2UsIlBhcmVudFN0eWxlIjpudWxsfSwiQXV0b1NpemUiOjAsIkZvcmVncm91bmQiOnsiJGlkIjoiMzY3IiwiQ29sb3IiOnsiJGlkIjoiMzY4IiwiQSI6MjU1LCJSIjoyMzEsIkciOjIzMCwiQiI6MjMwfX0sIk1heFdpZHRoIjoyMDAuMCwiTWF4SGVpZ2h0IjoiSW5maW5pdHkiLCJTbWFydEZvcmVncm91bmRJc0FjdGl2ZSI6ZmFsc2UsIkhvcml6b250YWxBbGlnbm1lbnQiOjEsIlZlcnRpY2FsQWxpZ25tZW50IjowLCJTbWFydEZvcmVncm91bmQiOm51bGwsIkJhY2tncm91bmRGaWxsVHlwZSI6MCwiTWFyZ2luIjp7IiRyZWYiOiIyNTQifSwiUGFkZGluZyI6eyIkcmVmIjoiMjU1In0sIkJhY2tncm91bmQiOnsiJHJlZiI6IjkxIn0sIklzVmlzaWJsZSI6dHJ1ZSwiV2lkdGgiOjAuMCwiSGVpZ2h0IjowLjAsIkJvcmRlclN0eWxlIjp7IiRpZCI6IjM2OSIsIkxpbmVDb2xvciI6bnVsbCwiTGluZVdlaWdodCI6MC4wLCJMaW5lVHlwZSI6MCwiUGFyZW50U3R5bGUiOm51bGx9LCJQYXJlbnRTdHlsZSI6bnVsbH0sIkR1cmF0aW9uU3R5bGUiOnsiJGlkIjoiMzcwIiwiRm9udFNldHRpbmdzIjp7IiRpZCI6IjM3MSIsIkZvbnRTaXplIjoxMCwiRm9udE5hbWUiOiJDYWxpYnJpIiwiSXNCb2xkIjpmYWxzZSwiSXNJdGFsaWMiOmZhbHNlLCJJc1VuZGVybGluZWQiOmZhbHNlLCJQYXJlbnRTdHlsZSI6bnVsbH0sIkF1dG9TaXplIjowLCJGb3JlZ3JvdW5kIjp7IiRpZCI6IjM3MiIsIkNvbG9yIjp7IiRpZCI6IjM3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HJlZiI6IjI1OSJ9LCJQYWRkaW5nIjp7IiRyZWYiOiIyNjAifSwiQmFja2dyb3VuZCI6eyIkcmVmIjoiOTgifSwiSXNWaXNpYmxlIjp0cnVlLCJXaWR0aCI6MC4wLCJIZWlnaHQiOjAuMCwiQm9yZGVyU3R5bGUiOnsiJGlkIjoiMzc0IiwiTGluZUNvbG9yIjpudWxsLCJMaW5lV2VpZ2h0IjowLjAsIkxpbmVUeXBlIjowLCJQYXJlbnRTdHlsZSI6bnVsbH0sIlBhcmVudFN0eWxlIjpudWxsfSwiSG9yaXpvbnRhbENvbm5lY3RvclN0eWxlIjp7IiRpZCI6IjM3NSIsIkxpbmVDb2xvciI6eyIkcmVmIjoiMTAwIn0sIkxpbmVXZWlnaHQiOjAuOCwiTGluZVR5cGUiOjAsIlBhcmVudFN0eWxlIjpudWxsfSwiVmVydGljYWxDb25uZWN0b3JTdHlsZSI6eyIkaWQiOiIzNzYiLCJMaW5lQ29sb3IiOnsiJHJlZiI6IjEwMyJ9LCJMaW5lV2VpZ2h0IjowLjAsIkxpbmVUeXBlIjowLCJQYXJlbnRTdHlsZSI6bnVsbH0sIk1hcmdpbiI6bnVsbCwiU3RhcnREYXRlUG9zaXRpb24iOjYsIkVuZERhdGVQb3NpdGlvbiI6NiwiRGF0ZUlzVmlzaWJsZSI6ZmFsc2UsIlRpdGxlUG9zaXRpb24iOjMsIkR1cmF0aW9uUG9zaXRpb24iOjAsIlBlcmNlbnRhZ2VDb21wbGV0ZWRQb3NpdGlvbiI6MiwiU3BhY2luZyI6NSwiSXNCZWxvd1RpbWViYW5kIjp0cnVlLCJQZXJjZW50YWdlQ29tcGxldGVTaGFwZU9wYWNpdHkiOjM1LCJTaGFwZVN0eWxlIjp7IiRpZCI6IjM3NyIsIk1hcmdpbiI6eyIkcmVmIjoiMjY1In0sIlBhZGRpbmciOnsiJHJlZiI6IjI2NiJ9LCJCYWNrZ3JvdW5kIjp7IiRpZCI6IjM3OCIsIkNvbG9yIjp7IiRpZCI6IjM3OSIsIkEiOjI1NSwiUiI6MTEyLCJHIjoxNzMsIkIiOjcxfX0sIklzVmlzaWJsZSI6dHJ1ZSwiV2lkdGgiOjIwMi43ODEyNjUyNTg3ODkwNiwiSGVpZ2h0IjoxNS45NDQzMzExNjkxMjg0MTgsIkJvcmRlclN0eWxlIjp7IiRpZCI6IjM4MCIsIkxpbmVDb2xvciI6eyIkcmVmIjoiMTExIn0sIkxpbmVXZWlnaHQiOjAuMCwiTGluZVR5cGUiOjAsIlBhcmVudFN0eWxlIjpudWxsfSwiUGFyZW50U3R5bGUiOm51bGx9LCJUaXRsZVN0eWxlIjp7IiRpZCI6IjM4MSIsIkZvbnRTZXR0aW5ncyI6eyIkaWQiOiIzODIiLCJGb250U2l6ZSI6MTEsIkZvbnROYW1lIjoiQ2FsaWJyaSIsIklzQm9sZCI6dHJ1ZSwiSXNJdGFsaWMiOmZhbHNlLCJJc1VuZGVybGluZWQiOmZhbHNlLCJQYXJlbnRTdHlsZSI6bnVsbH0sIkF1dG9TaXplIjowLCJGb3JlZ3JvdW5kIjp7IiRpZCI6IjM4MyIsIkNvbG9yIjp7IiRpZCI6IjM4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c0In0sIlBhZGRpbmciOnsiJHJlZiI6IjI3NSJ9LCJCYWNrZ3JvdW5kIjp7IiRyZWYiOiIxMTkifSwiSXNWaXNpYmxlIjp0cnVlLCJXaWR0aCI6MC4wLCJIZWlnaHQiOjAuMCwiQm9yZGVyU3R5bGUiOnsiJGlkIjoiMzg1IiwiTGluZUNvbG9yIjpudWxsLCJMaW5lV2VpZ2h0IjowLjAsIkxpbmVUeXBlIjowLCJQYXJlbnRTdHlsZSI6bnVsbH0sIlBhcmVudFN0eWxlIjpudWxsfSwiRGF0ZVN0eWxlIjp7IiRpZCI6IjM4NiIsIkZvbnRTZXR0aW5ncyI6eyIkaWQiOiIzODciLCJGb250U2l6ZSI6MTAsIkZvbnROYW1lIjoiQ2FsaWJyaSIsIklzQm9sZCI6ZmFsc2UsIklzSXRhbGljIjpmYWxzZSwiSXNVbmRlcmxpbmVkIjpmYWxzZSwiUGFyZW50U3R5bGUiOm51bGx9LCJBdXRvU2l6ZSI6MCwiRm9yZWdyb3VuZCI6eyIkaWQiOiIzODgiLCJDb2xvciI6eyIkaWQiOiIzO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ODEifSwiUGFkZGluZyI6eyIkcmVmIjoiMjgyIn0sIkJhY2tncm91bmQiOnsiJHJlZiI6IjEyNiJ9LCJJc1Zpc2libGUiOmZhbHNlLCJXaWR0aCI6MC4wLCJIZWlnaHQiOjAuMCwiQm9yZGVyU3R5bGUiOnsiJGlkIjoiMzkwIiwiTGluZUNvbG9yIjpudWxsLCJMaW5lV2VpZ2h0IjowLjAsIkxpbmVUeXBlIjowLCJQYXJlbnRTdHlsZSI6bnVsbH0sIlBhcmVudFN0eWxlIjpudWxsfSwiRGF0ZUZvcm1hdCI6eyIkcmVmIjoiMTI3In0sIldlZWtOdW1iZXJpbmciOnsiJGlkIjoiMzkxIiwiRm9ybWF0IjowLCJJc1Zpc2libGUiOmZhbHNlLCJMYXN0S25vd25WaXNpYmlsaXR5U3RhdGUiOmZhbHNlfSwiSXNWaXNpYmxlIjpmYWxzZSwiUGFyZW50U3R5bGUiOm51bGx9LCJJbmRleCI6MCwiU21hcnREdXJhdGlvbkFjdGl2YXRlZCI6ZmFsc2UsIkRhdGVGb3JtYXQiOnsiJHJlZiI6IjEyNyJ9LCJXZWVrTnVtYmVyaW5nIjp7IiRpZCI6IjM5MiIsIkZvcm1hdCI6MCwiSXNWaXNpYmxlIjpmYWxzZSwiTGFzdEtub3duVmlzaWJpbGl0eVN0YXRlIjpmYWxzZX0sIklkIjoiYTVjNjFhZGItNGUyMy00Y2Q2LWE2OTktOWFlOTIxNjdmNWRhIiwiSW1wb3J0SWQiOm51bGwsIlRpdGxlIjoiUHJvZHVjdGlvbiBEZXZlbG9wbWVudCIsIk5vdGUiOm51bGwsIkh5cGVybGluayI6eyIkaWQiOiIzOTMiLCJBZGRyZXNzIjpudWxsLCJTdWJBZGRyZXNzIjpudWxsfSwiSXNDaGFuZ2VkIjpmYWxzZSwiSXNOZXciOmZhbHNlfX0seyIkaWQiOiIzOTQiLCJfYXR0YWNoZWRNaWxlc3RvbmVzIjpbXSwiVGFza0RlZmluaXRpb24iOnsiJGlkIjoiMzk1IiwiR3JvdXBOYW1lIjpudWxsLCJTdGFydERhdGUiOiIyMDIwLTA1LTE0VDE0OjM1OjAwWiIsIkVuZERhdGUiOiIyMDIwLTA1LTMxVDIzOjU5OjAwWiIsIlBlcmNlbnRhZ2VDb21wbGV0ZSI6bnVsbCwiU3R5bGUiOnsiJGlkIjoiMzk2IiwiU2hhcGUiOjMsIlNoYXBlVGhpY2tuZXNzIjozLCJEdXJhdGlvbkZvcm1hdCI6MCwiSW5jbHVkZU5vbldvcmtpbmdEYXlzSW5EdXJhdGlvbiI6ZmFsc2UsIlBlcmNlbnRhZ2VDb21wbGV0ZVN0eWxlIjp7IiRpZCI6IjM5NyIsIkZvbnRTZXR0aW5ncyI6eyIkaWQiOiIzOTg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SwiVmVydGljYWxBbGlnbm1lbnQiOjAsIlNtYXJ0Rm9yZWdyb3VuZCI6bnVsbCwiQmFja2dyb3VuZEZpbGxUeXBlIjowLCJNYXJnaW4iOnsiJHJlZiI6IjI1NCJ9LCJQYWRkaW5nIjp7IiRyZWYiOiIyNTUifSwiQmFja2dyb3VuZCI6eyIkcmVmIjoiOTEifSwiSXNWaXNpYmxlIjp0cnVlLCJXaWR0aCI6MC4wLCJIZWlnaHQiOjAuMCwiQm9yZGVyU3R5bGUiOnsiJGlkIjoiMzk5IiwiTGluZUNvbG9yIjpudWxsLCJMaW5lV2VpZ2h0IjowLjAsIkxpbmVUeXBlIjowLCJQYXJlbnRTdHlsZSI6bnVsbH0sIlBhcmVudFN0eWxlIjpudWxsfSwiRHVyYXRpb25TdHlsZSI6eyIkaWQiOiI0MDAiLCJGb250U2V0dGluZ3MiOnsiJGlkIjoiNDAx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yNTkifSwiUGFkZGluZyI6eyIkcmVmIjoiMjYwIn0sIkJhY2tncm91bmQiOnsiJHJlZiI6Ijk4In0sIklzVmlzaWJsZSI6dHJ1ZSwiV2lkdGgiOjAuMCwiSGVpZ2h0IjowLjAsIkJvcmRlclN0eWxlIjp7IiRpZCI6IjQwMiIsIkxpbmVDb2xvciI6bnVsbCwiTGluZVdlaWdodCI6MC4wLCJMaW5lVHlwZSI6MCwiUGFyZW50U3R5bGUiOm51bGx9LCJQYXJlbnRTdHlsZSI6bnVsbH0sIkhvcml6b250YWxDb25uZWN0b3JTdHlsZSI6eyIkaWQiOiI0MDMiLCJMaW5lQ29sb3IiOnsiJHJlZiI6IjEwMCJ9LCJMaW5lV2VpZ2h0IjowLjgsIkxpbmVUeXBlIjowLCJQYXJlbnRTdHlsZSI6bnVsbH0sIlZlcnRpY2FsQ29ubmVjdG9yU3R5bGUiOnsiJGlkIjoiNDA0IiwiTGluZUNvbG9yIjp7IiRyZWYiOiIxMDMifSwiTGluZVdlaWdodCI6MC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0MDUiLCJNYXJnaW4iOnsiJHJlZiI6IjI2NSJ9LCJQYWRkaW5nIjp7IiRyZWYiOiIyNjYifSwiQmFja2dyb3VuZCI6eyIkaWQiOiI0MDYiLCJDb2xvciI6eyIkaWQiOiI0MDciLCJBIjoyNTUsIlIiOjExMiwiRyI6MTczLCJCIjo3MX19LCJJc1Zpc2libGUiOnRydWUsIldpZHRoIjo5My4zMDM5Mzk4MTkzMzU5MzgsIkhlaWdodCI6MTYuMTg1NTEyNTQyNzI0NjA5LCJCb3JkZXJTdHlsZSI6eyIkaWQiOiI0MDgiLCJMaW5lQ29sb3IiOnsiJHJlZiI6IjExMSJ9LCJMaW5lV2VpZ2h0IjowLjAsIkxpbmVUeXBlIjowLCJQYXJlbnRTdHlsZSI6bnVsbH0sIlBhcmVudFN0eWxlIjpudWxsfSwiVGl0bGVTdHlsZSI6eyIkaWQiOiI0MDkiLCJGb250U2V0dGluZ3MiOnsiJGlkIjoiNDEwIiwiRm9udFNpemUiOjExLCJGb250TmFtZSI6IkNhbGlicmkiLCJJc0JvbGQiOnRydWUsIklzSXRhbGljIjpmYWxzZSwiSXNVbmRlcmxpbmVkIjpmYWxzZSwiUGFyZW50U3R5bGUiOm51bGx9LCJBdXRvU2l6ZSI6MCwiRm9yZWdyb3VuZCI6eyIkaWQiOiI0MTEiLCJDb2xvciI6eyIkaWQiOiI0M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3NCJ9LCJQYWRkaW5nIjp7IiRyZWYiOiIyNzUifSwiQmFja2dyb3VuZCI6eyIkcmVmIjoiMTE5In0sIklzVmlzaWJsZSI6dHJ1ZSwiV2lkdGgiOjAuMCwiSGVpZ2h0IjowLjAsIkJvcmRlclN0eWxlIjp7IiRpZCI6IjQxMyIsIkxpbmVDb2xvciI6bnVsbCwiTGluZVdlaWdodCI6MC4wLCJMaW5lVHlwZSI6MCwiUGFyZW50U3R5bGUiOm51bGx9LCJQYXJlbnRTdHlsZSI6bnVsbH0sIkRhdGVTdHlsZSI6eyIkaWQiOiI0MTQiLCJGb250U2V0dGluZ3MiOnsiJGlkIjoiNDE1IiwiRm9udFNpemUiOjEwLCJGb250TmFtZSI6IkNhbGlicmkiLCJJc0JvbGQiOmZhbHNlLCJJc0l0YWxpYyI6ZmFsc2UsIklzVW5kZXJsaW5lZCI6ZmFsc2UsIlBhcmVudFN0eWxlIjpudWxsfSwiQXV0b1NpemUiOjAsIkZvcmVncm91bmQiOnsiJGlkIjoiNDE2IiwiQ29sb3IiOnsiJGlkIjoiNDE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gxIn0sIlBhZGRpbmciOnsiJHJlZiI6IjI4MiJ9LCJCYWNrZ3JvdW5kIjp7IiRyZWYiOiIxMjYifSwiSXNWaXNpYmxlIjpmYWxzZSwiV2lkdGgiOjAuMCwiSGVpZ2h0IjowLjAsIkJvcmRlclN0eWxlIjp7IiRpZCI6IjQxOCIsIkxpbmVDb2xvciI6bnVsbCwiTGluZVdlaWdodCI6MC4wLCJMaW5lVHlwZSI6MCwiUGFyZW50U3R5bGUiOm51bGx9LCJQYXJlbnRTdHlsZSI6bnVsbH0sIkRhdGVGb3JtYXQiOnsiJHJlZiI6IjEyNyJ9LCJXZWVrTnVtYmVyaW5nIjp7IiRpZCI6IjQxOSIsIkZvcm1hdCI6MCwiSXNWaXNpYmxlIjpmYWxzZSwiTGFzdEtub3duVmlzaWJpbGl0eVN0YXRlIjpmYWxzZX0sIklzVmlzaWJsZSI6dHJ1ZSwiUGFyZW50U3R5bGUiOm51bGx9LCJJbmRleCI6MCwiU21hcnREdXJhdGlvbkFjdGl2YXRlZCI6ZmFsc2UsIkRhdGVGb3JtYXQiOnsiJHJlZiI6IjEyNyJ9LCJXZWVrTnVtYmVyaW5nIjp7IiRpZCI6IjQyMCIsIkZvcm1hdCI6MCwiSXNWaXNpYmxlIjpmYWxzZSwiTGFzdEtub3duVmlzaWJpbGl0eVN0YXRlIjpmYWxzZX0sIklkIjoiOTY2NTE2ZmItYjdmZS00MmU3LThkMzgtZDk1ZTQ2YTE3NTgzIiwiSW1wb3J0SWQiOm51bGwsIlRpdGxlIjoiRGVwbG95bWVudCIsIk5vdGUiOm51bGwsIkh5cGVybGluayI6eyIkaWQiOiI0MjEiLCJBZGRyZXNzIjpudWxsLCJTdWJBZGRyZXNzIjpudWxsfSwiSXNDaGFuZ2VkIjpmYWxzZSwiSXNOZXciOmZhbHNlfX1dLCJNaWxlc3RvbmVzIjpbXX0seyIkaWQiOiI0MjIiLCJJZCI6IjRjNWQ4ZjU2LTUwNjctNDVhYS04OGFhLWY1YWU0MDIzNTQ5YiIsIkluZGV4IjoyLCJIZWFkZXJUZXh0IjoiUmV2aXNpb25pIiwiU3R5bGUiOnsiJGlkIjoiNDIzIiwiSGVhZGVyU3R5bGUiOnsiJGlkIjoiNDI0IiwiVGV4dFN0eWxlIjp7IiRpZCI6IjQyNSIsIkZvbnRTZXR0aW5ncyI6eyIkaWQiOiI0MjYiLCJGb250U2l6ZSI6MTIsIkZvbnROYW1lIjoiQ2FsaWJyaSIsIklzQm9sZCI6dHJ1ZSwiSXNJdGFsaWMiOmZhbHNlLCJJc1VuZGVybGluZWQiOmZhbHNlLCJQYXJlbnRTdHlsZSI6bnVsbH0sIkF1dG9TaXplIjowLCJGb3JlZ3JvdW5kIjp7IiRpZCI6IjQyNyIsIkNvbG9yIjp7IiRpZCI6IjQyOCIsIkEiOjI1NSwiUiI6ODgsIkciOjM5LCJCIjo3fX0sIk1heFdpZHRoIjoiSW5maW5pdHkiLCJNYXhIZWlnaHQiOiJJbmZpbml0eSIsIlNtYXJ0Rm9yZWdyb3VuZElzQWN0aXZlIjpmYWxzZSwiSG9yaXpvbnRhbEFsaWdubWVudCI6MCwiVmVydGljYWxBbGlnbm1lbnQiOjAsIlNtYXJ0Rm9yZWdyb3VuZCI6bnVsbCwiQmFja2dyb3VuZEZpbGxUeXBlIjowLCJNYXJnaW4iOnsiJHJlZiI6IjIyNyJ9LCJQYWRkaW5nIjp7IiRyZWYiOiIyMjgifSwiQmFja2dyb3VuZCI6bnVsbCwiSXNWaXNpYmxlIjp0cnVlLCJXaWR0aCI6MC4wLCJIZWlnaHQiOjAuMCwiQm9yZGVyU3R5bGUiOm51bGwsIlBhcmVudFN0eWxlIjpudWxsfSwiUmVjdGFuZ2xlU3R5bGUiOnsiJGlkIjoiNDI5IiwiTWFyZ2luIjp7IiRyZWYiOiIyMzAifSwiUGFkZGluZyI6eyIkcmVmIjoiMjMxIn0sIkJhY2tncm91bmQiOnsiJGlkIjoiNDMwIiwiQ29sb3IiOnsiJGlkIjoiNDMxIiwiQSI6MTI3LCJSIjoyNTUsIkciOjE5MiwiQiI6MH19LCJJc1Zpc2libGUiOnRydWUsIldpZHRoIjowLjAsIkhlaWdodCI6MC4wLCJCb3JkZXJTdHlsZSI6eyIkaWQiOiI0MzIiLCJMaW5lQ29sb3IiOnsiJGlkIjoiNDMzIiwiJHR5cGUiOiJOTFJFLkNvbW1vbi5Eb20uU29saWRDb2xvckJydXNoLCBOTFJFLkNvbW1vbiIsIkNvbG9yIjp7IiRpZCI6IjQzNCIsIkEiOjI1NSwiUiI6ODgsIkciOjM5LCJCIjo3fX0sIkxpbmVXZWlnaHQiOjAuMCwiTGluZVR5cGUiOjAsIlBhcmVudFN0eWxlIjpudWxsfSwiUGFyZW50U3R5bGUiOm51bGx9LCJNYXJnaW4iOnsiJHJlZiI6IjIzNyJ9LCJQYWRkaW5nIjp7IiRyZWYiOiIyMzgifSwiQmFja2dyb3VuZCI6bnVsbCwiSXNWaXNpYmxlIjp0cnVlLCJXaWR0aCI6MC4wLCJIZWlnaHQiOjAuMCwiQm9yZGVyU3R5bGUiOm51bGwsIlBhcmVudFN0eWxlIjpudWxsfSwiQmFja2dyb3VuZFN0eWxlIjp7IiRpZCI6IjQzNSIsIk1hcmdpbiI6eyIkcmVmIjoiMjQwIn0sIlBhZGRpbmciOnsiJHJlZiI6IjI0MSJ9LCJCYWNrZ3JvdW5kIjp7IiRpZCI6IjQzNiIsIkNvbG9yIjp7IiRpZCI6IjQzNyIsIkEiOjM4LCJSIjoyNTUsIkciOjE5MiwiQiI6MH19LCJJc1Zpc2libGUiOnRydWUsIldpZHRoIjowLjAsIkhlaWdodCI6MC4wLCJCb3JkZXJTdHlsZSI6eyIkaWQiOiI0MzgiLCJMaW5lQ29sb3IiOnsiJGlkIjoiNDM5IiwiJHR5cGUiOiJOTFJFLkNvbW1vbi5Eb20uU29saWRDb2xvckJydXNoLCBOTFJFLkNvbW1vbiIsIkNvbG9yIjp7IiRpZCI6IjQ0MCIsIkEiOjI1NSwiUiI6ODgsIkciOjM5LCJCIjo3fX0sIkxpbmVXZWlnaHQiOjAuMCwiTGluZVR5cGUiOjAsIlBhcmVudFN0eWxlIjpudWxsfSwiUGFyZW50U3R5bGUiOm51bGx9LCJJc0Fib3ZlVGltZWJhbmQiOmZhbHNlLCJNYXJnaW4iOnsiJHJlZiI6IjI0NyJ9LCJQYWRkaW5nIjp7IiRyZWYiOiIyNDgifSwiSXNWaXNpYmxlIjp0cnVlLCJXaWR0aCI6MC4wLCJIZWlnaHQiOjAuMCwiQm9yZGVyU3R5bGUiOm51bGwsIlBhcmVudFN0eWxlIjpudWxsfSwiVGFza3MiOltdLCJNaWxlc3RvbmVzIjpbeyIkaWQiOiI0NDEiLCJJZCI6ImMwODc5ZmM3LTgzODgtNGUzNC04NTRiLWNjM2E3OTJlMDc0ZCIsIkluZGV4IjozLCJHcm91cElkIjoiNmQxYzFhNjktOWEzZC00OTE1LTljY2EtYWIwNTYzNTg4ZDlhIiwiVGl0bGUiOiJGZWFzaWJpbGl0eSBSZXZpZXciLCJEYXRlVGltZSI6IjIwMjAtMDMtMTFUMjM6NTk6MDBaIiwiUGVyY2VudGFnZUNvbXBsZXRlIjpudWxsLCJOb3RlIjpudWxsLCJTdHlsZSI6eyIkaWQiOiI0NDIiLCJUaXRsZVBvc2l0aW9uIjoiTGVmdCIsIkRhdGVQb3NpdGlvbiI6IlJpZ2h0IiwiU2hhcGVUeXBlIjoxLCJTaGFwZVNpemUiOjEsIlNoYXBlU3R5bGUiOnsiJGlkIjoiNDQzIiwiTWFyZ2luIjp7IiRyZWYiOiIxNzUifSwiUGFkZGluZyI6eyIkcmVmIjoiMTc2In0sIkJhY2tncm91bmQiOnsiJGlkIjoiNDQ0IiwiQ29sb3IiOnsiJGlkIjoiNDQ1IiwiQSI6MjU1LCJSIjoxNzgsIkciOjE0LCJCIjoxOH19LCJJc1Zpc2libGUiOnRydWUsIldpZHRoIjoxMy4wLCJIZWlnaHQiOjEzLjAsIkJvcmRlclN0eWxlIjp7IiRpZCI6IjQ0NiIsIkxpbmVDb2xvciI6bnVsbCwiTGluZVdlaWdodCI6MC4wLCJMaW5lVHlwZSI6MCwiUGFyZW50U3R5bGUiOm51bGx9LCJQYXJlbnRTdHlsZSI6bnVsbH0sIlRpdGxlU3R5bGUiOnsiJGlkIjoiNDQ3IiwiRm9udFNldHRpbmdzIjp7IiRpZCI6IjQ0OCIsIkZvbnRTaXplIjoxMSwiRm9udE5hbWUiOiJDYWxpYnJpIiwiSXNCb2xkIjp0cnVlLCJJc0l0YWxpYyI6ZmFsc2UsIklzVW5kZXJsaW5lZCI6ZmFsc2UsIlBhcmVudFN0eWxlIjpudWxsfSwiQXV0b1NpemUiOjAsIkZvcmVncm91bmQiOnsiJGlkIjoiNDQ5IiwiQ29sb3IiOnsiJGlkIjoiNDU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ODQifSwiUGFkZGluZyI6eyIkcmVmIjoiMTg1In0sIkJhY2tncm91bmQiOnsiJHJlZiI6IjczIn0sIklzVmlzaWJsZSI6dHJ1ZSwiV2lkdGgiOjAuMCwiSGVpZ2h0IjowLjAsIkJvcmRlclN0eWxlIjpudWxsLCJQYXJlbnRTdHlsZSI6bnVsbH0sIkRhdGVTdHlsZSI6eyIkaWQiOiI0NTEiLCJGb250U2V0dGluZ3MiOnsiJGlkIjoiNDUyIiwiRm9udFNpemUiOjEwLCJGb250TmFtZSI6IkNhbGlicmkiLCJJc0JvbGQiOmZhbHNlLCJJc0l0YWxpYyI6ZmFsc2UsIklzVW5kZXJsaW5lZCI6ZmFsc2UsIlBhcmVudFN0eWxlIjpudWxsfSwiQXV0b1NpemUiOjAsIkZvcmVncm91bmQiOnsiJGlkIjoiNDUzIiwiQ29sb3IiOnsiJGlkIjoiNDU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kxIn0sIlBhZGRpbmciOnsiJHJlZiI6IjE5MiJ9LCJCYWNrZ3JvdW5kIjp7IiRyZWYiOiI4MCJ9LCJJc1Zpc2libGUiOnRydWUsIldpZHRoIjowLjAsIkhlaWdodCI6MC4wLCJCb3JkZXJTdHlsZSI6bnVsbCwiUGFyZW50U3R5bGUiOm51bGx9LCJEYXRlRm9ybWF0Ijp7IiRyZWYiOiI4MSJ9LCJXZWVrTnVtYmVyaW5nIjp7IiRpZCI6IjQ1NSIsIkZvcm1hdCI6MCwiSXNWaXNpYmxlIjpmYWxzZSwiTGFzdEtub3duVmlzaWJpbGl0eVN0YXRlIjpmYWxzZX0sIklzVmlzaWJsZSI6ZmFsc2UsIlBhcmVudFN0eWxlIjpudWxsfSwiSHlwZXJsaW5rIjp7IiRpZCI6IjQ1NiIsIkFkZHJlc3MiOiIiLCJTdWJBZGRyZXNzIjoiIn0sIkltcG9ydElkIjpudWxsfSx7IiRpZCI6IjQ1NyIsIklkIjoiOTNjNmQ1NGEtZmQ3Ny00NTNkLTg3YTMtYmQ2Mjk0ZGI3ZWM5IiwiSW5kZXgiOjQsIkdyb3VwSWQiOiI2ZDFjMWE2OS05YTNkLTQ5MTUtOWNjYS1hYjA1NjM1ODhkOWEiLCJUaXRsZSI6Ik1pZC1jeWNsZSBSZXZpZXciLCJEYXRlVGltZSI6IjIwMjAtMDQtMTZUMjM6NTk6MDBaIiwiUGVyY2VudGFnZUNvbXBsZXRlIjpudWxsLCJOb3RlIjpudWxsLCJTdHlsZSI6eyIkaWQiOiI0NTgiLCJUaXRsZVBvc2l0aW9uIjoiTGVmdCIsIkRhdGVQb3NpdGlvbiI6IlJpZ2h0IiwiU2hhcGVUeXBlIjoxLCJTaGFwZVNpemUiOjEsIlNoYXBlU3R5bGUiOnsiJGlkIjoiNDU5IiwiTWFyZ2luIjp7IiRyZWYiOiIxNzUifSwiUGFkZGluZyI6eyIkcmVmIjoiMTc2In0sIkJhY2tncm91bmQiOnsiJGlkIjoiNDYwIiwiQ29sb3IiOnsiJGlkIjoiNDYxIiwiQSI6MjU1LCJSIjoxNzgsIkciOjE0LCJCIjoxOH19LCJJc1Zpc2libGUiOnRydWUsIldpZHRoIjoxMy4wLCJIZWlnaHQiOjEzLjAsIkJvcmRlclN0eWxlIjp7IiRpZCI6IjQ2MiIsIkxpbmVDb2xvciI6bnVsbCwiTGluZVdlaWdodCI6MC4wLCJMaW5lVHlwZSI6MCwiUGFyZW50U3R5bGUiOm51bGx9LCJQYXJlbnRTdHlsZSI6bnVsbH0sIlRpdGxlU3R5bGUiOnsiJGlkIjoiNDYzIiwiRm9udFNldHRpbmdzIjp7IiRpZCI6IjQ2NCIsIkZvbnRTaXplIjoxMSwiRm9udE5hbWUiOiJDYWxpYnJpIiwiSXNCb2xkIjp0cnVlLCJJc0l0YWxpYyI6ZmFsc2UsIklzVW5kZXJsaW5lZCI6ZmFsc2UsIlBhcmVudFN0eWxlIjpudWxsfSwiQXV0b1NpemUiOjAsIkZvcmVncm91bmQiOnsiJGlkIjoiNDY1IiwiQ29sb3IiOnsiJGlkIjoiNDY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xODQifSwiUGFkZGluZyI6eyIkcmVmIjoiMTg1In0sIkJhY2tncm91bmQiOnsiJHJlZiI6IjczIn0sIklzVmlzaWJsZSI6dHJ1ZSwiV2lkdGgiOjAuMCwiSGVpZ2h0IjowLjAsIkJvcmRlclN0eWxlIjpudWxsLCJQYXJlbnRTdHlsZSI6bnVsbH0sIkRhdGVTdHlsZSI6eyIkaWQiOiI0NjciLCJGb250U2V0dGluZ3MiOnsiJGlkIjoiNDY4IiwiRm9udFNpemUiOjEwLCJGb250TmFtZSI6IkNhbGlicmkiLCJJc0JvbGQiOmZhbHNlLCJJc0l0YWxpYyI6ZmFsc2UsIklzVW5kZXJsaW5lZCI6ZmFsc2UsIlBhcmVudFN0eWxlIjpudWxsfSwiQXV0b1NpemUiOjAsIkZvcmVncm91bmQiOnsiJGlkIjoiNDY5IiwiQ29sb3IiOnsiJGlkIjoiND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kxIn0sIlBhZGRpbmciOnsiJHJlZiI6IjE5MiJ9LCJCYWNrZ3JvdW5kIjp7IiRyZWYiOiI4MCJ9LCJJc1Zpc2libGUiOnRydWUsIldpZHRoIjowLjAsIkhlaWdodCI6MC4wLCJCb3JkZXJTdHlsZSI6bnVsbCwiUGFyZW50U3R5bGUiOm51bGx9LCJEYXRlRm9ybWF0Ijp7IiRyZWYiOiI4MSJ9LCJXZWVrTnVtYmVyaW5nIjp7IiRpZCI6IjQ3MSIsIkZvcm1hdCI6MCwiSXNWaXNpYmxlIjpmYWxzZSwiTGFzdEtub3duVmlzaWJpbGl0eVN0YXRlIjpmYWxzZX0sIklzVmlzaWJsZSI6ZmFsc2UsIlBhcmVudFN0eWxlIjpudWxsfSwiSHlwZXJsaW5rIjp7IiRpZCI6IjQ3MiIsIkFkZHJlc3MiOiIiLCJTdWJBZGRyZXNzIjoiIn0sIkltcG9ydElkIjpudWxsfSx7IiRpZCI6IjQ3MyIsIklkIjoiYTRmZjE5MDYtMDBiZi00ZGI4LWIwMTctYzNkZjFjZmQ0YWI2IiwiSW5kZXgiOjUsIkdyb3VwSWQiOiI2ZDFjMWE2OS05YTNkLTQ5MTUtOWNjYS1hYjA1NjM1ODhkOWEiLCJUaXRsZSI6IlByZS1yZWxlYXNlIFJldmlldyIsIkRhdGVUaW1lIjoiMjAyMC0wNS0xOFQyMzo1OTowMFoiLCJQZXJjZW50YWdlQ29tcGxldGUiOm51bGwsIk5vdGUiOm51bGwsIlN0eWxlIjp7IiRpZCI6IjQ3NCIsIlRpdGxlUG9zaXRpb24iOiJMZWZ0IiwiRGF0ZVBvc2l0aW9uIjoiUmlnaHQiLCJTaGFwZVR5cGUiOjEsIlNoYXBlU2l6ZSI6MSwiU2hhcGVTdHlsZSI6eyIkaWQiOiI0NzUiLCJNYXJnaW4iOnsiJHJlZiI6IjYwIn0sIlBhZGRpbmciOnsiJHJlZiI6IjYxIn0sIkJhY2tncm91bmQiOnsiJGlkIjoiNDc2IiwiQ29sb3IiOnsiJGlkIjoiNDc3IiwiQSI6MjU1LCJSIjoxNzgsIkciOjE0LCJCIjoxOH19LCJJc1Zpc2libGUiOnRydWUsIldpZHRoIjoxOC4wLCJIZWlnaHQiOjIwLjAsIkJvcmRlclN0eWxlIjp7IiRpZCI6IjQ3OCIsIkxpbmVDb2xvciI6bnVsbCwiTGluZVdlaWdodCI6MC4wLCJMaW5lVHlwZSI6MCwiUGFyZW50U3R5bGUiOm51bGx9LCJQYXJlbnRTdHlsZSI6bnVsbH0sIlRpdGxlU3R5bGUiOnsiJGlkIjoiNDc5IiwiRm9udFNldHRpbmdzIjp7IiRpZCI6IjQ4MCIsIkZvbnRTaXplIjoxMSwiRm9udE5hbWUiOiJDYWxpYnJpIiwiSXNCb2xkIjp0cnVlLCJJc0l0YWxpYyI6ZmFsc2UsIklzVW5kZXJsaW5lZCI6ZmFsc2UsIlBhcmVudFN0eWxlIjpudWxsfSwiQXV0b1NpemUiOjAsIkZvcmVncm91bmQiOnsiJGlkIjoiNDgxIiwiQ29sb3IiOnsiJGlkIjoiNDg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gzIiwiRm9udFNldHRpbmdzIjp7IiRpZCI6IjQ4NCIsIkZvbnRTaXplIjoxMCwiRm9udE5hbWUiOiJDYWxpYnJpIiwiSXNCb2xkIjpmYWxzZSwiSXNJdGFsaWMiOmZhbHNlLCJJc1VuZGVybGluZWQiOmZhbHNlLCJQYXJlbnRTdHlsZSI6bnVsbH0sIkF1dG9TaXplIjowLCJGb3JlZ3JvdW5kIjp7IiRpZCI6IjQ4NSIsIkNvbG9yIjp7IiRpZCI6IjQ4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kRhdGVGb3JtYXQiOnsiJHJlZiI6IjgxIn0sIldlZWtOdW1iZXJpbmciOnsiJGlkIjoiNDg3IiwiRm9ybWF0IjowLCJJc1Zpc2libGUiOmZhbHNlLCJMYXN0S25vd25WaXNpYmlsaXR5U3RhdGUiOmZhbHNlfSwiSXNWaXNpYmxlIjpmYWxzZSwiUGFyZW50U3R5bGUiOm51bGx9LCJIeXBlcmxpbmsiOnsiJGlkIjoiNDg4IiwiQWRkcmVzcyI6IiIsIlN1YkFkZHJlc3MiOiIifSwiSW1wb3J0SWQiOiIifV19XSwiTXNQcm9qZWN0SXRlbXNUcmVlIjpudWxsLCJNZXRhZGF0YSI6eyIkaWQiOiI0OD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NDkwIiwiSW1wYU9wdGlvbnMiOnsiJGlkIjoiNDkx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0cnVlfSwiSXNOZXciOmZhbHNlLCJJbXBvcnRUeXBlIjowLCJGaWxlUGF0aCI6bnVsbCwiVGltZUNvbmZpZ3VyYXRpb24iOnsiJGlkIjoiNDky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ENDDATE" val="2020-02-28T13:52:00.0000000Z"/>
  <p:tag name="OTLDURATIONFORMAT" val="day"/>
  <p:tag name="OTLSPACING" val="5"/>
  <p:tag name="OTLWEEKNUMBERINGFORMAT" val="WNFormat1"/>
  <p:tag name="OTLWEEKNUMBERINGISVISIBLE" val="False"/>
  <p:tag name="OTLSTARTDATE" val="2020-02-09T00:00:00.0000000Z"/>
  <p:tag name="OTLSHAPETHICKNESSTYPE" val="Regular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ENDDATE" val="2020-03-06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0-02-27T00:00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WEEKNUMBERINGFORMAT" val="WNFormat1"/>
  <p:tag name="OTLWEEKNUMBERINGISVISIBLE" val="False"/>
  <p:tag name="OTLSHAPETHICKNESSTYPE" val="Regular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5-14T14:35:00.0000000Z"/>
  <p:tag name="OTLENDDATE" val="2020-05-31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SHAPETYPE" val="RectangleTimeband"/>
  <p:tag name="OTLTIMEBANDTHREEDEFFECTS" val="Gel"/>
  <p:tag name="OTLTIMEBANDAUTODATERANGE" val="True"/>
  <p:tag name="OTLTIMEBANDSTARTDATE" val="2017-01-30T23:59:00.0000000"/>
  <p:tag name="OTLTIMEBANDENDDATE" val="2020-05-31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TIMEBANDQUICKPOSITION" val="Middle"/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20-02-04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Project Approval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ATE" val="2020-05-3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TITLE" val="Handoff to Production"/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2020-12-11T10:08:22Z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