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6" r:id="rId3"/>
    <p:sldMasterId id="2147483714" r:id="rId4"/>
    <p:sldMasterId id="2147483744" r:id="rId5"/>
  </p:sldMasterIdLst>
  <p:sldIdLst>
    <p:sldId id="343" r:id="rId6"/>
    <p:sldId id="346" r:id="rId7"/>
    <p:sldId id="334" r:id="rId8"/>
    <p:sldId id="341" r:id="rId9"/>
    <p:sldId id="342" r:id="rId10"/>
    <p:sldId id="332" r:id="rId11"/>
    <p:sldId id="344" r:id="rId12"/>
    <p:sldId id="340" r:id="rId13"/>
    <p:sldId id="339" r:id="rId14"/>
    <p:sldId id="256" r:id="rId15"/>
    <p:sldId id="345" r:id="rId16"/>
    <p:sldId id="347" r:id="rId17"/>
    <p:sldId id="34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3" d="100"/>
          <a:sy n="83" d="100"/>
        </p:scale>
        <p:origin x="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3C049-4FC1-4976-B98F-43790F194102}" type="doc">
      <dgm:prSet loTypeId="urn:microsoft.com/office/officeart/2005/8/layout/cycle3" loCatId="cycle" qsTypeId="urn:microsoft.com/office/officeart/2005/8/quickstyle/3d5" qsCatId="3D" csTypeId="urn:microsoft.com/office/officeart/2005/8/colors/accent1_2" csCatId="accent1" phldr="1"/>
      <dgm:spPr/>
      <dgm:t>
        <a:bodyPr/>
        <a:lstStyle/>
        <a:p>
          <a:endParaRPr lang="en-IN"/>
        </a:p>
      </dgm:t>
    </dgm:pt>
    <dgm:pt modelId="{6F9FF20A-89CA-45A7-8E7A-69F0D63E049D}">
      <dgm:prSet custT="1"/>
      <dgm:spPr/>
      <dgm:t>
        <a:bodyPr/>
        <a:lstStyle/>
        <a:p>
          <a:r>
            <a:rPr lang="en-IN" sz="2000" b="1" dirty="0">
              <a:latin typeface="Lato"/>
            </a:rPr>
            <a:t>Forensic Scientist</a:t>
          </a:r>
        </a:p>
      </dgm:t>
    </dgm:pt>
    <dgm:pt modelId="{45CD8178-E7D5-4656-9269-2CECA8DD4256}" type="parTrans" cxnId="{A80DD5E5-9B96-4CFB-8DA3-6892F851AA70}">
      <dgm:prSet/>
      <dgm:spPr/>
      <dgm:t>
        <a:bodyPr/>
        <a:lstStyle/>
        <a:p>
          <a:endParaRPr lang="en-IN" sz="2000"/>
        </a:p>
      </dgm:t>
    </dgm:pt>
    <dgm:pt modelId="{29848DEA-E191-4EAC-B4F7-5C1F3B7EF90D}" type="sibTrans" cxnId="{A80DD5E5-9B96-4CFB-8DA3-6892F851AA70}">
      <dgm:prSet/>
      <dgm:spPr/>
      <dgm:t>
        <a:bodyPr/>
        <a:lstStyle/>
        <a:p>
          <a:endParaRPr lang="en-IN" sz="2000"/>
        </a:p>
      </dgm:t>
    </dgm:pt>
    <dgm:pt modelId="{4CF768A4-C3D5-4D7E-8444-ADDE2B755E74}">
      <dgm:prSet custT="1"/>
      <dgm:spPr/>
      <dgm:t>
        <a:bodyPr/>
        <a:lstStyle/>
        <a:p>
          <a:r>
            <a:rPr lang="en-IN" sz="2000" b="1" dirty="0">
              <a:latin typeface="Lato"/>
            </a:rPr>
            <a:t>Private Investigator</a:t>
          </a:r>
        </a:p>
      </dgm:t>
    </dgm:pt>
    <dgm:pt modelId="{81CCA5F3-5701-4363-86F6-F710CBF415F3}" type="parTrans" cxnId="{E9E6AB39-F977-440A-9D6D-CD92FE94F471}">
      <dgm:prSet/>
      <dgm:spPr/>
      <dgm:t>
        <a:bodyPr/>
        <a:lstStyle/>
        <a:p>
          <a:endParaRPr lang="en-IN" sz="2000"/>
        </a:p>
      </dgm:t>
    </dgm:pt>
    <dgm:pt modelId="{67D2BB41-A392-4F7D-97D7-1C1181075448}" type="sibTrans" cxnId="{E9E6AB39-F977-440A-9D6D-CD92FE94F471}">
      <dgm:prSet/>
      <dgm:spPr/>
      <dgm:t>
        <a:bodyPr/>
        <a:lstStyle/>
        <a:p>
          <a:endParaRPr lang="en-IN" sz="2000"/>
        </a:p>
      </dgm:t>
    </dgm:pt>
    <dgm:pt modelId="{67D4C1CE-CF90-442D-9655-83EB7F9EF10E}">
      <dgm:prSet custT="1"/>
      <dgm:spPr/>
      <dgm:t>
        <a:bodyPr/>
        <a:lstStyle/>
        <a:p>
          <a:r>
            <a:rPr lang="en-IN" sz="2000" b="1" dirty="0">
              <a:latin typeface="Lato"/>
            </a:rPr>
            <a:t>Drug Analyst</a:t>
          </a:r>
        </a:p>
      </dgm:t>
    </dgm:pt>
    <dgm:pt modelId="{EEA65969-D7A0-489B-956A-F9D58DD523CA}" type="parTrans" cxnId="{A09DDCB1-AC45-42EF-A6FB-CF829BC9DE4B}">
      <dgm:prSet/>
      <dgm:spPr/>
      <dgm:t>
        <a:bodyPr/>
        <a:lstStyle/>
        <a:p>
          <a:endParaRPr lang="en-IN" sz="2000"/>
        </a:p>
      </dgm:t>
    </dgm:pt>
    <dgm:pt modelId="{4E3698B5-7CCE-47A4-BE67-BAA2416B1C93}" type="sibTrans" cxnId="{A09DDCB1-AC45-42EF-A6FB-CF829BC9DE4B}">
      <dgm:prSet/>
      <dgm:spPr/>
      <dgm:t>
        <a:bodyPr/>
        <a:lstStyle/>
        <a:p>
          <a:endParaRPr lang="en-IN" sz="2000"/>
        </a:p>
      </dgm:t>
    </dgm:pt>
    <dgm:pt modelId="{2F129F4B-2A4B-45B7-B315-F08F35E81B01}">
      <dgm:prSet custT="1"/>
      <dgm:spPr/>
      <dgm:t>
        <a:bodyPr/>
        <a:lstStyle/>
        <a:p>
          <a:r>
            <a:rPr lang="en-IN" sz="2000" b="1" dirty="0">
              <a:latin typeface="Lato"/>
            </a:rPr>
            <a:t>Crime Laboratory Analyst</a:t>
          </a:r>
        </a:p>
      </dgm:t>
    </dgm:pt>
    <dgm:pt modelId="{8578C722-9BBD-43D8-A3DB-D66086E997D6}" type="parTrans" cxnId="{9EB96670-D5F2-4619-9DE6-CF1EE57C31DE}">
      <dgm:prSet/>
      <dgm:spPr/>
      <dgm:t>
        <a:bodyPr/>
        <a:lstStyle/>
        <a:p>
          <a:endParaRPr lang="en-IN" sz="2000"/>
        </a:p>
      </dgm:t>
    </dgm:pt>
    <dgm:pt modelId="{4B6EA62C-C6B6-42A1-8CED-340862B10431}" type="sibTrans" cxnId="{9EB96670-D5F2-4619-9DE6-CF1EE57C31DE}">
      <dgm:prSet/>
      <dgm:spPr/>
      <dgm:t>
        <a:bodyPr/>
        <a:lstStyle/>
        <a:p>
          <a:endParaRPr lang="en-IN" sz="2000"/>
        </a:p>
      </dgm:t>
    </dgm:pt>
    <dgm:pt modelId="{ABA71F77-DDDE-4EEF-A5D6-6F1B2150DB44}">
      <dgm:prSet custT="1"/>
      <dgm:spPr/>
      <dgm:t>
        <a:bodyPr/>
        <a:lstStyle/>
        <a:p>
          <a:r>
            <a:rPr lang="en-IN" sz="2000" b="1" dirty="0">
              <a:latin typeface="Lato"/>
            </a:rPr>
            <a:t>Forensic Engineer</a:t>
          </a:r>
        </a:p>
      </dgm:t>
    </dgm:pt>
    <dgm:pt modelId="{CCF12873-A5EE-4275-B7C2-60C73C9A7B39}" type="parTrans" cxnId="{BCD03667-2AE7-4649-9EFB-7E8A111DC919}">
      <dgm:prSet/>
      <dgm:spPr/>
      <dgm:t>
        <a:bodyPr/>
        <a:lstStyle/>
        <a:p>
          <a:endParaRPr lang="en-IN" sz="2000"/>
        </a:p>
      </dgm:t>
    </dgm:pt>
    <dgm:pt modelId="{494E81FE-64D9-448F-946F-53B1955696D6}" type="sibTrans" cxnId="{BCD03667-2AE7-4649-9EFB-7E8A111DC919}">
      <dgm:prSet/>
      <dgm:spPr/>
      <dgm:t>
        <a:bodyPr/>
        <a:lstStyle/>
        <a:p>
          <a:endParaRPr lang="en-IN" sz="2000"/>
        </a:p>
      </dgm:t>
    </dgm:pt>
    <dgm:pt modelId="{B0AE743D-DCF8-4FFE-8A7D-0388B679D43E}">
      <dgm:prSet custT="1"/>
      <dgm:spPr/>
      <dgm:t>
        <a:bodyPr/>
        <a:lstStyle/>
        <a:p>
          <a:r>
            <a:rPr lang="en-IN" sz="2000" b="1" dirty="0">
              <a:latin typeface="Lato"/>
            </a:rPr>
            <a:t>Forensic Toxicologist</a:t>
          </a:r>
        </a:p>
      </dgm:t>
    </dgm:pt>
    <dgm:pt modelId="{E21D545E-C644-401D-8762-C0F37DA6954B}" type="parTrans" cxnId="{4FB043A4-99EF-4439-889E-2E08A26D5302}">
      <dgm:prSet/>
      <dgm:spPr/>
      <dgm:t>
        <a:bodyPr/>
        <a:lstStyle/>
        <a:p>
          <a:endParaRPr lang="en-IN" sz="2000"/>
        </a:p>
      </dgm:t>
    </dgm:pt>
    <dgm:pt modelId="{76C862C2-4CAE-4223-BB01-7C09ABA8F968}" type="sibTrans" cxnId="{4FB043A4-99EF-4439-889E-2E08A26D5302}">
      <dgm:prSet/>
      <dgm:spPr/>
      <dgm:t>
        <a:bodyPr/>
        <a:lstStyle/>
        <a:p>
          <a:endParaRPr lang="en-IN" sz="2000"/>
        </a:p>
      </dgm:t>
    </dgm:pt>
    <dgm:pt modelId="{F768DFFD-DD65-4706-B70B-95A227E65824}">
      <dgm:prSet custT="1"/>
      <dgm:spPr/>
      <dgm:t>
        <a:bodyPr/>
        <a:lstStyle/>
        <a:p>
          <a:r>
            <a:rPr lang="en-IN" sz="2000" b="1" dirty="0">
              <a:latin typeface="Lato"/>
            </a:rPr>
            <a:t>Police Officer</a:t>
          </a:r>
        </a:p>
      </dgm:t>
    </dgm:pt>
    <dgm:pt modelId="{C12271DE-C508-49FE-A208-8ECF3C78AFB5}" type="parTrans" cxnId="{4126B41C-B4E3-4A90-A563-3B1A431E1AFC}">
      <dgm:prSet/>
      <dgm:spPr/>
      <dgm:t>
        <a:bodyPr/>
        <a:lstStyle/>
        <a:p>
          <a:endParaRPr lang="en-IN" sz="2000"/>
        </a:p>
      </dgm:t>
    </dgm:pt>
    <dgm:pt modelId="{CCC1EDC6-BE19-4592-8CE9-DD262B6E08BC}" type="sibTrans" cxnId="{4126B41C-B4E3-4A90-A563-3B1A431E1AFC}">
      <dgm:prSet/>
      <dgm:spPr/>
      <dgm:t>
        <a:bodyPr/>
        <a:lstStyle/>
        <a:p>
          <a:endParaRPr lang="en-IN" sz="2000"/>
        </a:p>
      </dgm:t>
    </dgm:pt>
    <dgm:pt modelId="{DE3DB10B-A2E2-47D7-B837-F93B2F117311}">
      <dgm:prSet/>
      <dgm:spPr/>
      <dgm:t>
        <a:bodyPr/>
        <a:lstStyle/>
        <a:p>
          <a:r>
            <a:rPr lang="en-IN">
              <a:latin typeface="Lato"/>
            </a:rPr>
            <a:t>Forensic Consultant </a:t>
          </a:r>
          <a:endParaRPr lang="en-IN" dirty="0">
            <a:latin typeface="Lato"/>
          </a:endParaRPr>
        </a:p>
      </dgm:t>
    </dgm:pt>
    <dgm:pt modelId="{C588C82E-17CF-4D17-A049-B2D944D3B9EF}" type="parTrans" cxnId="{C86E5EA1-37DB-4E59-9A4A-6E4B42D0D53A}">
      <dgm:prSet/>
      <dgm:spPr/>
      <dgm:t>
        <a:bodyPr/>
        <a:lstStyle/>
        <a:p>
          <a:endParaRPr lang="en-IN"/>
        </a:p>
      </dgm:t>
    </dgm:pt>
    <dgm:pt modelId="{C775BD9F-0777-41C6-AB49-9049F7E5D106}" type="sibTrans" cxnId="{C86E5EA1-37DB-4E59-9A4A-6E4B42D0D53A}">
      <dgm:prSet/>
      <dgm:spPr/>
      <dgm:t>
        <a:bodyPr/>
        <a:lstStyle/>
        <a:p>
          <a:endParaRPr lang="en-IN"/>
        </a:p>
      </dgm:t>
    </dgm:pt>
    <dgm:pt modelId="{73070422-2074-4902-BEAC-EB9072E0C55C}">
      <dgm:prSet custT="1"/>
      <dgm:spPr/>
      <dgm:t>
        <a:bodyPr/>
        <a:lstStyle/>
        <a:p>
          <a:r>
            <a:rPr lang="en-IN" sz="2000" b="1">
              <a:latin typeface="Lato"/>
            </a:rPr>
            <a:t>Forensic Serologist</a:t>
          </a:r>
          <a:endParaRPr lang="en-IN" sz="2000" b="1" dirty="0">
            <a:latin typeface="Lato"/>
          </a:endParaRPr>
        </a:p>
      </dgm:t>
    </dgm:pt>
    <dgm:pt modelId="{5766C81F-3245-4B63-A392-9D3FB75089CF}" type="sibTrans" cxnId="{A687A578-8300-4642-BCCE-0F52FA792E1A}">
      <dgm:prSet/>
      <dgm:spPr/>
      <dgm:t>
        <a:bodyPr/>
        <a:lstStyle/>
        <a:p>
          <a:endParaRPr lang="en-IN" sz="2000"/>
        </a:p>
      </dgm:t>
    </dgm:pt>
    <dgm:pt modelId="{2E18C068-0864-4BFF-AF67-952063C0D84A}" type="parTrans" cxnId="{A687A578-8300-4642-BCCE-0F52FA792E1A}">
      <dgm:prSet/>
      <dgm:spPr/>
      <dgm:t>
        <a:bodyPr/>
        <a:lstStyle/>
        <a:p>
          <a:endParaRPr lang="en-IN" sz="2000"/>
        </a:p>
      </dgm:t>
    </dgm:pt>
    <dgm:pt modelId="{D378A777-631F-4DE6-BCFF-593DC32D933B}">
      <dgm:prSet custT="1"/>
      <dgm:spPr/>
      <dgm:t>
        <a:bodyPr/>
        <a:lstStyle/>
        <a:p>
          <a:r>
            <a:rPr lang="en-IN" sz="2000" b="1" dirty="0">
              <a:latin typeface="Lato"/>
            </a:rPr>
            <a:t>Forensic Architect</a:t>
          </a:r>
        </a:p>
      </dgm:t>
    </dgm:pt>
    <dgm:pt modelId="{D07A591E-58A3-49EC-8B05-5E19B3935BBB}" type="sibTrans" cxnId="{9AD86596-1937-4198-9351-7278FA73B94B}">
      <dgm:prSet/>
      <dgm:spPr/>
      <dgm:t>
        <a:bodyPr/>
        <a:lstStyle/>
        <a:p>
          <a:endParaRPr lang="en-IN" sz="2000"/>
        </a:p>
      </dgm:t>
    </dgm:pt>
    <dgm:pt modelId="{9185DD3F-CD30-42AE-A3CD-C78A48C7C474}" type="parTrans" cxnId="{9AD86596-1937-4198-9351-7278FA73B94B}">
      <dgm:prSet/>
      <dgm:spPr/>
      <dgm:t>
        <a:bodyPr/>
        <a:lstStyle/>
        <a:p>
          <a:endParaRPr lang="en-IN" sz="2000"/>
        </a:p>
      </dgm:t>
    </dgm:pt>
    <dgm:pt modelId="{ABC81CC3-9FE4-4092-8A75-2C660BFA8A50}" type="pres">
      <dgm:prSet presAssocID="{D813C049-4FC1-4976-B98F-43790F194102}" presName="Name0" presStyleCnt="0">
        <dgm:presLayoutVars>
          <dgm:dir/>
          <dgm:resizeHandles val="exact"/>
        </dgm:presLayoutVars>
      </dgm:prSet>
      <dgm:spPr/>
    </dgm:pt>
    <dgm:pt modelId="{6AA6DE51-3479-4F90-A779-10FDF1097CEE}" type="pres">
      <dgm:prSet presAssocID="{D813C049-4FC1-4976-B98F-43790F194102}" presName="cycle" presStyleCnt="0"/>
      <dgm:spPr/>
    </dgm:pt>
    <dgm:pt modelId="{12E36876-8F65-47B5-B020-87808E95ACA8}" type="pres">
      <dgm:prSet presAssocID="{73070422-2074-4902-BEAC-EB9072E0C55C}" presName="nodeFirstNode" presStyleLbl="node1" presStyleIdx="0" presStyleCnt="8">
        <dgm:presLayoutVars>
          <dgm:bulletEnabled val="1"/>
        </dgm:presLayoutVars>
      </dgm:prSet>
      <dgm:spPr/>
    </dgm:pt>
    <dgm:pt modelId="{5160B2C6-FB39-4B2C-A3B7-02A4C8181301}" type="pres">
      <dgm:prSet presAssocID="{5766C81F-3245-4B63-A392-9D3FB75089CF}" presName="sibTransFirstNode" presStyleLbl="bgShp" presStyleIdx="0" presStyleCnt="1"/>
      <dgm:spPr/>
    </dgm:pt>
    <dgm:pt modelId="{798F1C7F-D1B7-4CA7-8726-6AB0E9AA78DF}" type="pres">
      <dgm:prSet presAssocID="{F768DFFD-DD65-4706-B70B-95A227E65824}" presName="nodeFollowingNodes" presStyleLbl="node1" presStyleIdx="1" presStyleCnt="8">
        <dgm:presLayoutVars>
          <dgm:bulletEnabled val="1"/>
        </dgm:presLayoutVars>
      </dgm:prSet>
      <dgm:spPr/>
    </dgm:pt>
    <dgm:pt modelId="{F974C311-27CE-4778-B9B9-3637BAB063E1}" type="pres">
      <dgm:prSet presAssocID="{B0AE743D-DCF8-4FFE-8A7D-0388B679D43E}" presName="nodeFollowingNodes" presStyleLbl="node1" presStyleIdx="2" presStyleCnt="8">
        <dgm:presLayoutVars>
          <dgm:bulletEnabled val="1"/>
        </dgm:presLayoutVars>
      </dgm:prSet>
      <dgm:spPr/>
    </dgm:pt>
    <dgm:pt modelId="{77C7C061-2F6C-45B1-80E2-AB6FE20C9A21}" type="pres">
      <dgm:prSet presAssocID="{ABA71F77-DDDE-4EEF-A5D6-6F1B2150DB44}" presName="nodeFollowingNodes" presStyleLbl="node1" presStyleIdx="3" presStyleCnt="8">
        <dgm:presLayoutVars>
          <dgm:bulletEnabled val="1"/>
        </dgm:presLayoutVars>
      </dgm:prSet>
      <dgm:spPr/>
    </dgm:pt>
    <dgm:pt modelId="{A831A45C-E1EE-4F1E-BBCF-B995E1B54DF8}" type="pres">
      <dgm:prSet presAssocID="{67D4C1CE-CF90-442D-9655-83EB7F9EF10E}" presName="nodeFollowingNodes" presStyleLbl="node1" presStyleIdx="4" presStyleCnt="8">
        <dgm:presLayoutVars>
          <dgm:bulletEnabled val="1"/>
        </dgm:presLayoutVars>
      </dgm:prSet>
      <dgm:spPr/>
    </dgm:pt>
    <dgm:pt modelId="{43D2A65A-CBBB-4AF3-A8D5-F86D1883F758}" type="pres">
      <dgm:prSet presAssocID="{4CF768A4-C3D5-4D7E-8444-ADDE2B755E74}" presName="nodeFollowingNodes" presStyleLbl="node1" presStyleIdx="5" presStyleCnt="8">
        <dgm:presLayoutVars>
          <dgm:bulletEnabled val="1"/>
        </dgm:presLayoutVars>
      </dgm:prSet>
      <dgm:spPr/>
    </dgm:pt>
    <dgm:pt modelId="{503791A1-E87C-4FD6-A481-BED57689E405}" type="pres">
      <dgm:prSet presAssocID="{6F9FF20A-89CA-45A7-8E7A-69F0D63E049D}" presName="nodeFollowingNodes" presStyleLbl="node1" presStyleIdx="6" presStyleCnt="8">
        <dgm:presLayoutVars>
          <dgm:bulletEnabled val="1"/>
        </dgm:presLayoutVars>
      </dgm:prSet>
      <dgm:spPr/>
    </dgm:pt>
    <dgm:pt modelId="{DE57E586-BA6C-4E93-B6A9-5AD5A1783B4E}" type="pres">
      <dgm:prSet presAssocID="{DE3DB10B-A2E2-47D7-B837-F93B2F117311}" presName="nodeFollowingNodes" presStyleLbl="node1" presStyleIdx="7" presStyleCnt="8">
        <dgm:presLayoutVars>
          <dgm:bulletEnabled val="1"/>
        </dgm:presLayoutVars>
      </dgm:prSet>
      <dgm:spPr/>
    </dgm:pt>
  </dgm:ptLst>
  <dgm:cxnLst>
    <dgm:cxn modelId="{C96ECB0E-F74C-4EC8-A37A-3C131FCF2783}" type="presOf" srcId="{4CF768A4-C3D5-4D7E-8444-ADDE2B755E74}" destId="{43D2A65A-CBBB-4AF3-A8D5-F86D1883F758}" srcOrd="0" destOrd="0" presId="urn:microsoft.com/office/officeart/2005/8/layout/cycle3"/>
    <dgm:cxn modelId="{67C47319-A1B7-459C-AB0E-7B99BDB44681}" type="presOf" srcId="{67D4C1CE-CF90-442D-9655-83EB7F9EF10E}" destId="{A831A45C-E1EE-4F1E-BBCF-B995E1B54DF8}" srcOrd="0" destOrd="0" presId="urn:microsoft.com/office/officeart/2005/8/layout/cycle3"/>
    <dgm:cxn modelId="{4126B41C-B4E3-4A90-A563-3B1A431E1AFC}" srcId="{D813C049-4FC1-4976-B98F-43790F194102}" destId="{F768DFFD-DD65-4706-B70B-95A227E65824}" srcOrd="1" destOrd="0" parTransId="{C12271DE-C508-49FE-A208-8ECF3C78AFB5}" sibTransId="{CCC1EDC6-BE19-4592-8CE9-DD262B6E08BC}"/>
    <dgm:cxn modelId="{EBDDD338-100F-41F1-A19E-1ACF62E395D9}" type="presOf" srcId="{2F129F4B-2A4B-45B7-B315-F08F35E81B01}" destId="{12E36876-8F65-47B5-B020-87808E95ACA8}" srcOrd="0" destOrd="1" presId="urn:microsoft.com/office/officeart/2005/8/layout/cycle3"/>
    <dgm:cxn modelId="{E9E6AB39-F977-440A-9D6D-CD92FE94F471}" srcId="{D813C049-4FC1-4976-B98F-43790F194102}" destId="{4CF768A4-C3D5-4D7E-8444-ADDE2B755E74}" srcOrd="5" destOrd="0" parTransId="{81CCA5F3-5701-4363-86F6-F710CBF415F3}" sibTransId="{67D2BB41-A392-4F7D-97D7-1C1181075448}"/>
    <dgm:cxn modelId="{BCD03667-2AE7-4649-9EFB-7E8A111DC919}" srcId="{D813C049-4FC1-4976-B98F-43790F194102}" destId="{ABA71F77-DDDE-4EEF-A5D6-6F1B2150DB44}" srcOrd="3" destOrd="0" parTransId="{CCF12873-A5EE-4275-B7C2-60C73C9A7B39}" sibTransId="{494E81FE-64D9-448F-946F-53B1955696D6}"/>
    <dgm:cxn modelId="{9EB96670-D5F2-4619-9DE6-CF1EE57C31DE}" srcId="{73070422-2074-4902-BEAC-EB9072E0C55C}" destId="{2F129F4B-2A4B-45B7-B315-F08F35E81B01}" srcOrd="0" destOrd="0" parTransId="{8578C722-9BBD-43D8-A3DB-D66086E997D6}" sibTransId="{4B6EA62C-C6B6-42A1-8CED-340862B10431}"/>
    <dgm:cxn modelId="{A687A578-8300-4642-BCCE-0F52FA792E1A}" srcId="{D813C049-4FC1-4976-B98F-43790F194102}" destId="{73070422-2074-4902-BEAC-EB9072E0C55C}" srcOrd="0" destOrd="0" parTransId="{2E18C068-0864-4BFF-AF67-952063C0D84A}" sibTransId="{5766C81F-3245-4B63-A392-9D3FB75089CF}"/>
    <dgm:cxn modelId="{2836E07C-CB54-4A69-A63A-3256F7A73E3F}" type="presOf" srcId="{B0AE743D-DCF8-4FFE-8A7D-0388B679D43E}" destId="{F974C311-27CE-4778-B9B9-3637BAB063E1}" srcOrd="0" destOrd="0" presId="urn:microsoft.com/office/officeart/2005/8/layout/cycle3"/>
    <dgm:cxn modelId="{2E3FE48C-0816-495C-A466-78E99C5B664A}" type="presOf" srcId="{D378A777-631F-4DE6-BCFF-593DC32D933B}" destId="{12E36876-8F65-47B5-B020-87808E95ACA8}" srcOrd="0" destOrd="2" presId="urn:microsoft.com/office/officeart/2005/8/layout/cycle3"/>
    <dgm:cxn modelId="{ACE99F94-2ABB-4C35-98B3-CC84D17FB20F}" type="presOf" srcId="{D813C049-4FC1-4976-B98F-43790F194102}" destId="{ABC81CC3-9FE4-4092-8A75-2C660BFA8A50}" srcOrd="0" destOrd="0" presId="urn:microsoft.com/office/officeart/2005/8/layout/cycle3"/>
    <dgm:cxn modelId="{9AD86596-1937-4198-9351-7278FA73B94B}" srcId="{73070422-2074-4902-BEAC-EB9072E0C55C}" destId="{D378A777-631F-4DE6-BCFF-593DC32D933B}" srcOrd="1" destOrd="0" parTransId="{9185DD3F-CD30-42AE-A3CD-C78A48C7C474}" sibTransId="{D07A591E-58A3-49EC-8B05-5E19B3935BBB}"/>
    <dgm:cxn modelId="{0C7D9F9E-5623-49E4-BAD6-8679A29F7A3A}" type="presOf" srcId="{6F9FF20A-89CA-45A7-8E7A-69F0D63E049D}" destId="{503791A1-E87C-4FD6-A481-BED57689E405}" srcOrd="0" destOrd="0" presId="urn:microsoft.com/office/officeart/2005/8/layout/cycle3"/>
    <dgm:cxn modelId="{4DB6229F-0EF7-4B7B-BD18-65DE13BB7FCD}" type="presOf" srcId="{5766C81F-3245-4B63-A392-9D3FB75089CF}" destId="{5160B2C6-FB39-4B2C-A3B7-02A4C8181301}" srcOrd="0" destOrd="0" presId="urn:microsoft.com/office/officeart/2005/8/layout/cycle3"/>
    <dgm:cxn modelId="{C86E5EA1-37DB-4E59-9A4A-6E4B42D0D53A}" srcId="{D813C049-4FC1-4976-B98F-43790F194102}" destId="{DE3DB10B-A2E2-47D7-B837-F93B2F117311}" srcOrd="7" destOrd="0" parTransId="{C588C82E-17CF-4D17-A049-B2D944D3B9EF}" sibTransId="{C775BD9F-0777-41C6-AB49-9049F7E5D106}"/>
    <dgm:cxn modelId="{4FB043A4-99EF-4439-889E-2E08A26D5302}" srcId="{D813C049-4FC1-4976-B98F-43790F194102}" destId="{B0AE743D-DCF8-4FFE-8A7D-0388B679D43E}" srcOrd="2" destOrd="0" parTransId="{E21D545E-C644-401D-8762-C0F37DA6954B}" sibTransId="{76C862C2-4CAE-4223-BB01-7C09ABA8F968}"/>
    <dgm:cxn modelId="{5F2EF6AC-0715-4140-8CAB-9FD733BE1FF0}" type="presOf" srcId="{73070422-2074-4902-BEAC-EB9072E0C55C}" destId="{12E36876-8F65-47B5-B020-87808E95ACA8}" srcOrd="0" destOrd="0" presId="urn:microsoft.com/office/officeart/2005/8/layout/cycle3"/>
    <dgm:cxn modelId="{A09DDCB1-AC45-42EF-A6FB-CF829BC9DE4B}" srcId="{D813C049-4FC1-4976-B98F-43790F194102}" destId="{67D4C1CE-CF90-442D-9655-83EB7F9EF10E}" srcOrd="4" destOrd="0" parTransId="{EEA65969-D7A0-489B-956A-F9D58DD523CA}" sibTransId="{4E3698B5-7CCE-47A4-BE67-BAA2416B1C93}"/>
    <dgm:cxn modelId="{4A9334C3-5D0D-4487-BA84-BFF0B24BB401}" type="presOf" srcId="{F768DFFD-DD65-4706-B70B-95A227E65824}" destId="{798F1C7F-D1B7-4CA7-8726-6AB0E9AA78DF}" srcOrd="0" destOrd="0" presId="urn:microsoft.com/office/officeart/2005/8/layout/cycle3"/>
    <dgm:cxn modelId="{A80DD5E5-9B96-4CFB-8DA3-6892F851AA70}" srcId="{D813C049-4FC1-4976-B98F-43790F194102}" destId="{6F9FF20A-89CA-45A7-8E7A-69F0D63E049D}" srcOrd="6" destOrd="0" parTransId="{45CD8178-E7D5-4656-9269-2CECA8DD4256}" sibTransId="{29848DEA-E191-4EAC-B4F7-5C1F3B7EF90D}"/>
    <dgm:cxn modelId="{1F26EAF6-7E99-43E3-82E8-AAC195AD4593}" type="presOf" srcId="{DE3DB10B-A2E2-47D7-B837-F93B2F117311}" destId="{DE57E586-BA6C-4E93-B6A9-5AD5A1783B4E}" srcOrd="0" destOrd="0" presId="urn:microsoft.com/office/officeart/2005/8/layout/cycle3"/>
    <dgm:cxn modelId="{0D3A0CF8-028E-491C-AE06-4D3D56928A3F}" type="presOf" srcId="{ABA71F77-DDDE-4EEF-A5D6-6F1B2150DB44}" destId="{77C7C061-2F6C-45B1-80E2-AB6FE20C9A21}" srcOrd="0" destOrd="0" presId="urn:microsoft.com/office/officeart/2005/8/layout/cycle3"/>
    <dgm:cxn modelId="{A4E41F0F-1CD2-47BD-A435-A05032B5A235}" type="presParOf" srcId="{ABC81CC3-9FE4-4092-8A75-2C660BFA8A50}" destId="{6AA6DE51-3479-4F90-A779-10FDF1097CEE}" srcOrd="0" destOrd="0" presId="urn:microsoft.com/office/officeart/2005/8/layout/cycle3"/>
    <dgm:cxn modelId="{1CDCE710-4AFB-48E5-B758-F5225080EA3A}" type="presParOf" srcId="{6AA6DE51-3479-4F90-A779-10FDF1097CEE}" destId="{12E36876-8F65-47B5-B020-87808E95ACA8}" srcOrd="0" destOrd="0" presId="urn:microsoft.com/office/officeart/2005/8/layout/cycle3"/>
    <dgm:cxn modelId="{A2AF3979-25FA-4FF4-94DB-D8A6D4785F25}" type="presParOf" srcId="{6AA6DE51-3479-4F90-A779-10FDF1097CEE}" destId="{5160B2C6-FB39-4B2C-A3B7-02A4C8181301}" srcOrd="1" destOrd="0" presId="urn:microsoft.com/office/officeart/2005/8/layout/cycle3"/>
    <dgm:cxn modelId="{7C870E76-902B-456F-BABC-C19A93C1ADC2}" type="presParOf" srcId="{6AA6DE51-3479-4F90-A779-10FDF1097CEE}" destId="{798F1C7F-D1B7-4CA7-8726-6AB0E9AA78DF}" srcOrd="2" destOrd="0" presId="urn:microsoft.com/office/officeart/2005/8/layout/cycle3"/>
    <dgm:cxn modelId="{4F206C39-3348-4C53-A14D-6BC183E0A1E8}" type="presParOf" srcId="{6AA6DE51-3479-4F90-A779-10FDF1097CEE}" destId="{F974C311-27CE-4778-B9B9-3637BAB063E1}" srcOrd="3" destOrd="0" presId="urn:microsoft.com/office/officeart/2005/8/layout/cycle3"/>
    <dgm:cxn modelId="{06DA2BB9-36D6-4C13-AC46-3B75BDC008CD}" type="presParOf" srcId="{6AA6DE51-3479-4F90-A779-10FDF1097CEE}" destId="{77C7C061-2F6C-45B1-80E2-AB6FE20C9A21}" srcOrd="4" destOrd="0" presId="urn:microsoft.com/office/officeart/2005/8/layout/cycle3"/>
    <dgm:cxn modelId="{A523A857-F8EA-47E3-BDA5-160253542AA0}" type="presParOf" srcId="{6AA6DE51-3479-4F90-A779-10FDF1097CEE}" destId="{A831A45C-E1EE-4F1E-BBCF-B995E1B54DF8}" srcOrd="5" destOrd="0" presId="urn:microsoft.com/office/officeart/2005/8/layout/cycle3"/>
    <dgm:cxn modelId="{8379392A-BEE6-42D5-B3F1-B6888AA6D525}" type="presParOf" srcId="{6AA6DE51-3479-4F90-A779-10FDF1097CEE}" destId="{43D2A65A-CBBB-4AF3-A8D5-F86D1883F758}" srcOrd="6" destOrd="0" presId="urn:microsoft.com/office/officeart/2005/8/layout/cycle3"/>
    <dgm:cxn modelId="{3833D3F8-EBF2-45A3-A450-2BE8CDEBD07E}" type="presParOf" srcId="{6AA6DE51-3479-4F90-A779-10FDF1097CEE}" destId="{503791A1-E87C-4FD6-A481-BED57689E405}" srcOrd="7" destOrd="0" presId="urn:microsoft.com/office/officeart/2005/8/layout/cycle3"/>
    <dgm:cxn modelId="{B2C42AC9-79C4-4E11-B4FB-72CFCD6E3075}" type="presParOf" srcId="{6AA6DE51-3479-4F90-A779-10FDF1097CEE}" destId="{DE57E586-BA6C-4E93-B6A9-5AD5A1783B4E}" srcOrd="8"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555217-CC40-4BFB-8C19-DC3E0E4FF8FE}" type="doc">
      <dgm:prSet loTypeId="urn:microsoft.com/office/officeart/2005/8/layout/vProcess5" loCatId="process" qsTypeId="urn:microsoft.com/office/officeart/2005/8/quickstyle/3d5" qsCatId="3D" csTypeId="urn:microsoft.com/office/officeart/2005/8/colors/colorful1" csCatId="colorful" phldr="1"/>
      <dgm:spPr/>
      <dgm:t>
        <a:bodyPr/>
        <a:lstStyle/>
        <a:p>
          <a:endParaRPr lang="en-IN"/>
        </a:p>
      </dgm:t>
    </dgm:pt>
    <dgm:pt modelId="{E153A6A3-AA55-4B9B-B6F9-6BD5FDCEAD86}">
      <dgm:prSet phldrT="[Text]"/>
      <dgm:spPr/>
      <dgm:t>
        <a:bodyPr/>
        <a:lstStyle/>
        <a:p>
          <a:r>
            <a:rPr lang="en-IN" dirty="0"/>
            <a:t> Commerce</a:t>
          </a:r>
        </a:p>
      </dgm:t>
    </dgm:pt>
    <dgm:pt modelId="{801324AE-384B-4D00-BB52-D3935FF08DB1}" type="parTrans" cxnId="{EBE37BD6-1513-4A11-9918-7977312DF24B}">
      <dgm:prSet/>
      <dgm:spPr/>
      <dgm:t>
        <a:bodyPr/>
        <a:lstStyle/>
        <a:p>
          <a:endParaRPr lang="en-IN"/>
        </a:p>
      </dgm:t>
    </dgm:pt>
    <dgm:pt modelId="{9CE51971-CF77-482A-8D82-367EC99AACD5}" type="sibTrans" cxnId="{EBE37BD6-1513-4A11-9918-7977312DF24B}">
      <dgm:prSet/>
      <dgm:spPr/>
      <dgm:t>
        <a:bodyPr/>
        <a:lstStyle/>
        <a:p>
          <a:endParaRPr lang="en-IN"/>
        </a:p>
      </dgm:t>
    </dgm:pt>
    <dgm:pt modelId="{001A8266-E0B1-4BC6-9E10-94E63EBAE791}">
      <dgm:prSet phldrT="[Text]"/>
      <dgm:spPr/>
      <dgm:t>
        <a:bodyPr/>
        <a:lstStyle/>
        <a:p>
          <a:r>
            <a:rPr lang="en-IN" dirty="0"/>
            <a:t>Science</a:t>
          </a:r>
        </a:p>
      </dgm:t>
    </dgm:pt>
    <dgm:pt modelId="{96CFBA81-5CA2-4125-B3EA-BF77EE8E006F}" type="parTrans" cxnId="{C68444AA-ECE5-4F6B-AB44-D96F9E01248C}">
      <dgm:prSet/>
      <dgm:spPr/>
      <dgm:t>
        <a:bodyPr/>
        <a:lstStyle/>
        <a:p>
          <a:endParaRPr lang="en-IN"/>
        </a:p>
      </dgm:t>
    </dgm:pt>
    <dgm:pt modelId="{E6734D93-6C0B-4824-8758-27011BCBF062}" type="sibTrans" cxnId="{C68444AA-ECE5-4F6B-AB44-D96F9E01248C}">
      <dgm:prSet/>
      <dgm:spPr/>
      <dgm:t>
        <a:bodyPr/>
        <a:lstStyle/>
        <a:p>
          <a:endParaRPr lang="en-IN"/>
        </a:p>
      </dgm:t>
    </dgm:pt>
    <dgm:pt modelId="{57D6EC04-475D-42CB-A148-B2F12AFB2C70}">
      <dgm:prSet phldrT="[Text]"/>
      <dgm:spPr/>
      <dgm:t>
        <a:bodyPr/>
        <a:lstStyle/>
        <a:p>
          <a:r>
            <a:rPr lang="en-IN" dirty="0"/>
            <a:t> Humanities</a:t>
          </a:r>
        </a:p>
      </dgm:t>
    </dgm:pt>
    <dgm:pt modelId="{071A4686-C9D1-4BF2-9560-7326149DC79C}" type="parTrans" cxnId="{023C13F2-1046-4F6C-9911-8C8D65C459F7}">
      <dgm:prSet/>
      <dgm:spPr/>
      <dgm:t>
        <a:bodyPr/>
        <a:lstStyle/>
        <a:p>
          <a:endParaRPr lang="en-IN"/>
        </a:p>
      </dgm:t>
    </dgm:pt>
    <dgm:pt modelId="{1AF33CB7-0A51-4B9A-898C-969C0BC037AF}" type="sibTrans" cxnId="{023C13F2-1046-4F6C-9911-8C8D65C459F7}">
      <dgm:prSet/>
      <dgm:spPr/>
      <dgm:t>
        <a:bodyPr/>
        <a:lstStyle/>
        <a:p>
          <a:endParaRPr lang="en-IN"/>
        </a:p>
      </dgm:t>
    </dgm:pt>
    <dgm:pt modelId="{115187E2-2B17-41EA-83F5-E8E6B4F5CB5E}" type="pres">
      <dgm:prSet presAssocID="{3F555217-CC40-4BFB-8C19-DC3E0E4FF8FE}" presName="outerComposite" presStyleCnt="0">
        <dgm:presLayoutVars>
          <dgm:chMax val="5"/>
          <dgm:dir/>
          <dgm:resizeHandles val="exact"/>
        </dgm:presLayoutVars>
      </dgm:prSet>
      <dgm:spPr/>
    </dgm:pt>
    <dgm:pt modelId="{B34777A4-2ACF-4DBF-A258-2F128E1AE2F5}" type="pres">
      <dgm:prSet presAssocID="{3F555217-CC40-4BFB-8C19-DC3E0E4FF8FE}" presName="dummyMaxCanvas" presStyleCnt="0">
        <dgm:presLayoutVars/>
      </dgm:prSet>
      <dgm:spPr/>
    </dgm:pt>
    <dgm:pt modelId="{39A360F6-7821-485B-86F2-2BFBB845E6EF}" type="pres">
      <dgm:prSet presAssocID="{3F555217-CC40-4BFB-8C19-DC3E0E4FF8FE}" presName="ThreeNodes_1" presStyleLbl="node1" presStyleIdx="0" presStyleCnt="3" custLinFactNeighborX="-601" custLinFactNeighborY="-147">
        <dgm:presLayoutVars>
          <dgm:bulletEnabled val="1"/>
        </dgm:presLayoutVars>
      </dgm:prSet>
      <dgm:spPr/>
    </dgm:pt>
    <dgm:pt modelId="{95929A2B-CCAA-420C-90A2-0D60C28B3464}" type="pres">
      <dgm:prSet presAssocID="{3F555217-CC40-4BFB-8C19-DC3E0E4FF8FE}" presName="ThreeNodes_2" presStyleLbl="node1" presStyleIdx="1" presStyleCnt="3">
        <dgm:presLayoutVars>
          <dgm:bulletEnabled val="1"/>
        </dgm:presLayoutVars>
      </dgm:prSet>
      <dgm:spPr/>
    </dgm:pt>
    <dgm:pt modelId="{83271168-8E29-48C9-B4EF-3CCF12ED47D9}" type="pres">
      <dgm:prSet presAssocID="{3F555217-CC40-4BFB-8C19-DC3E0E4FF8FE}" presName="ThreeNodes_3" presStyleLbl="node1" presStyleIdx="2" presStyleCnt="3">
        <dgm:presLayoutVars>
          <dgm:bulletEnabled val="1"/>
        </dgm:presLayoutVars>
      </dgm:prSet>
      <dgm:spPr/>
    </dgm:pt>
    <dgm:pt modelId="{3DB4E68E-06EA-490E-A782-8503D1E68D1F}" type="pres">
      <dgm:prSet presAssocID="{3F555217-CC40-4BFB-8C19-DC3E0E4FF8FE}" presName="ThreeConn_1-2" presStyleLbl="fgAccFollowNode1" presStyleIdx="0" presStyleCnt="2">
        <dgm:presLayoutVars>
          <dgm:bulletEnabled val="1"/>
        </dgm:presLayoutVars>
      </dgm:prSet>
      <dgm:spPr/>
    </dgm:pt>
    <dgm:pt modelId="{BB57192D-ABED-4D95-8846-A1771A45CFCF}" type="pres">
      <dgm:prSet presAssocID="{3F555217-CC40-4BFB-8C19-DC3E0E4FF8FE}" presName="ThreeConn_2-3" presStyleLbl="fgAccFollowNode1" presStyleIdx="1" presStyleCnt="2">
        <dgm:presLayoutVars>
          <dgm:bulletEnabled val="1"/>
        </dgm:presLayoutVars>
      </dgm:prSet>
      <dgm:spPr/>
    </dgm:pt>
    <dgm:pt modelId="{CE8B5512-EC26-41C3-ABB6-217CAF672EBB}" type="pres">
      <dgm:prSet presAssocID="{3F555217-CC40-4BFB-8C19-DC3E0E4FF8FE}" presName="ThreeNodes_1_text" presStyleLbl="node1" presStyleIdx="2" presStyleCnt="3">
        <dgm:presLayoutVars>
          <dgm:bulletEnabled val="1"/>
        </dgm:presLayoutVars>
      </dgm:prSet>
      <dgm:spPr/>
    </dgm:pt>
    <dgm:pt modelId="{F4D42C93-B4C6-4E36-8475-C99655A7C424}" type="pres">
      <dgm:prSet presAssocID="{3F555217-CC40-4BFB-8C19-DC3E0E4FF8FE}" presName="ThreeNodes_2_text" presStyleLbl="node1" presStyleIdx="2" presStyleCnt="3">
        <dgm:presLayoutVars>
          <dgm:bulletEnabled val="1"/>
        </dgm:presLayoutVars>
      </dgm:prSet>
      <dgm:spPr/>
    </dgm:pt>
    <dgm:pt modelId="{041384CC-EFFC-4E72-A902-AD33227D3B90}" type="pres">
      <dgm:prSet presAssocID="{3F555217-CC40-4BFB-8C19-DC3E0E4FF8FE}" presName="ThreeNodes_3_text" presStyleLbl="node1" presStyleIdx="2" presStyleCnt="3">
        <dgm:presLayoutVars>
          <dgm:bulletEnabled val="1"/>
        </dgm:presLayoutVars>
      </dgm:prSet>
      <dgm:spPr/>
    </dgm:pt>
  </dgm:ptLst>
  <dgm:cxnLst>
    <dgm:cxn modelId="{B280ED00-7558-4E44-8DB5-1A8F99F56113}" type="presOf" srcId="{001A8266-E0B1-4BC6-9E10-94E63EBAE791}" destId="{F4D42C93-B4C6-4E36-8475-C99655A7C424}" srcOrd="1" destOrd="0" presId="urn:microsoft.com/office/officeart/2005/8/layout/vProcess5"/>
    <dgm:cxn modelId="{DD7A4A02-FBB5-4B79-9743-FBE4A6255846}" type="presOf" srcId="{57D6EC04-475D-42CB-A148-B2F12AFB2C70}" destId="{83271168-8E29-48C9-B4EF-3CCF12ED47D9}" srcOrd="0" destOrd="0" presId="urn:microsoft.com/office/officeart/2005/8/layout/vProcess5"/>
    <dgm:cxn modelId="{4E743362-0AB0-43D5-9708-F85AAA0F3DE6}" type="presOf" srcId="{E153A6A3-AA55-4B9B-B6F9-6BD5FDCEAD86}" destId="{39A360F6-7821-485B-86F2-2BFBB845E6EF}" srcOrd="0" destOrd="0" presId="urn:microsoft.com/office/officeart/2005/8/layout/vProcess5"/>
    <dgm:cxn modelId="{44053643-8355-49D1-8D4B-B4EC721D4364}" type="presOf" srcId="{9CE51971-CF77-482A-8D82-367EC99AACD5}" destId="{3DB4E68E-06EA-490E-A782-8503D1E68D1F}" srcOrd="0" destOrd="0" presId="urn:microsoft.com/office/officeart/2005/8/layout/vProcess5"/>
    <dgm:cxn modelId="{0620D152-D0F5-47F6-96FE-3F47F1FFAE6B}" type="presOf" srcId="{57D6EC04-475D-42CB-A148-B2F12AFB2C70}" destId="{041384CC-EFFC-4E72-A902-AD33227D3B90}" srcOrd="1" destOrd="0" presId="urn:microsoft.com/office/officeart/2005/8/layout/vProcess5"/>
    <dgm:cxn modelId="{BFB04053-8EB6-41D6-B22D-FE9BA36F1BED}" type="presOf" srcId="{E6734D93-6C0B-4824-8758-27011BCBF062}" destId="{BB57192D-ABED-4D95-8846-A1771A45CFCF}" srcOrd="0" destOrd="0" presId="urn:microsoft.com/office/officeart/2005/8/layout/vProcess5"/>
    <dgm:cxn modelId="{49E091A2-6108-470F-AF4B-7559AE727842}" type="presOf" srcId="{E153A6A3-AA55-4B9B-B6F9-6BD5FDCEAD86}" destId="{CE8B5512-EC26-41C3-ABB6-217CAF672EBB}" srcOrd="1" destOrd="0" presId="urn:microsoft.com/office/officeart/2005/8/layout/vProcess5"/>
    <dgm:cxn modelId="{C68444AA-ECE5-4F6B-AB44-D96F9E01248C}" srcId="{3F555217-CC40-4BFB-8C19-DC3E0E4FF8FE}" destId="{001A8266-E0B1-4BC6-9E10-94E63EBAE791}" srcOrd="1" destOrd="0" parTransId="{96CFBA81-5CA2-4125-B3EA-BF77EE8E006F}" sibTransId="{E6734D93-6C0B-4824-8758-27011BCBF062}"/>
    <dgm:cxn modelId="{E6200BC7-CF74-4B2F-A189-363866A20234}" type="presOf" srcId="{3F555217-CC40-4BFB-8C19-DC3E0E4FF8FE}" destId="{115187E2-2B17-41EA-83F5-E8E6B4F5CB5E}" srcOrd="0" destOrd="0" presId="urn:microsoft.com/office/officeart/2005/8/layout/vProcess5"/>
    <dgm:cxn modelId="{EBE37BD6-1513-4A11-9918-7977312DF24B}" srcId="{3F555217-CC40-4BFB-8C19-DC3E0E4FF8FE}" destId="{E153A6A3-AA55-4B9B-B6F9-6BD5FDCEAD86}" srcOrd="0" destOrd="0" parTransId="{801324AE-384B-4D00-BB52-D3935FF08DB1}" sibTransId="{9CE51971-CF77-482A-8D82-367EC99AACD5}"/>
    <dgm:cxn modelId="{770492E8-D9ED-48C1-BF57-334DE083B2AB}" type="presOf" srcId="{001A8266-E0B1-4BC6-9E10-94E63EBAE791}" destId="{95929A2B-CCAA-420C-90A2-0D60C28B3464}" srcOrd="0" destOrd="0" presId="urn:microsoft.com/office/officeart/2005/8/layout/vProcess5"/>
    <dgm:cxn modelId="{023C13F2-1046-4F6C-9911-8C8D65C459F7}" srcId="{3F555217-CC40-4BFB-8C19-DC3E0E4FF8FE}" destId="{57D6EC04-475D-42CB-A148-B2F12AFB2C70}" srcOrd="2" destOrd="0" parTransId="{071A4686-C9D1-4BF2-9560-7326149DC79C}" sibTransId="{1AF33CB7-0A51-4B9A-898C-969C0BC037AF}"/>
    <dgm:cxn modelId="{A88934BA-FC88-4BBB-8616-0A9C415DC3AF}" type="presParOf" srcId="{115187E2-2B17-41EA-83F5-E8E6B4F5CB5E}" destId="{B34777A4-2ACF-4DBF-A258-2F128E1AE2F5}" srcOrd="0" destOrd="0" presId="urn:microsoft.com/office/officeart/2005/8/layout/vProcess5"/>
    <dgm:cxn modelId="{3DDADF6E-8ED0-43C8-92B4-AAB5C1ECA768}" type="presParOf" srcId="{115187E2-2B17-41EA-83F5-E8E6B4F5CB5E}" destId="{39A360F6-7821-485B-86F2-2BFBB845E6EF}" srcOrd="1" destOrd="0" presId="urn:microsoft.com/office/officeart/2005/8/layout/vProcess5"/>
    <dgm:cxn modelId="{8AED2DE3-5F48-4178-A6EE-5E59E18016A5}" type="presParOf" srcId="{115187E2-2B17-41EA-83F5-E8E6B4F5CB5E}" destId="{95929A2B-CCAA-420C-90A2-0D60C28B3464}" srcOrd="2" destOrd="0" presId="urn:microsoft.com/office/officeart/2005/8/layout/vProcess5"/>
    <dgm:cxn modelId="{02111DB2-903D-4E70-AEBF-4FC52DC6285C}" type="presParOf" srcId="{115187E2-2B17-41EA-83F5-E8E6B4F5CB5E}" destId="{83271168-8E29-48C9-B4EF-3CCF12ED47D9}" srcOrd="3" destOrd="0" presId="urn:microsoft.com/office/officeart/2005/8/layout/vProcess5"/>
    <dgm:cxn modelId="{DCF16536-6668-465B-984B-690E10A939E4}" type="presParOf" srcId="{115187E2-2B17-41EA-83F5-E8E6B4F5CB5E}" destId="{3DB4E68E-06EA-490E-A782-8503D1E68D1F}" srcOrd="4" destOrd="0" presId="urn:microsoft.com/office/officeart/2005/8/layout/vProcess5"/>
    <dgm:cxn modelId="{3D7B0012-52D0-4B9E-B06C-F8FAA4EE719C}" type="presParOf" srcId="{115187E2-2B17-41EA-83F5-E8E6B4F5CB5E}" destId="{BB57192D-ABED-4D95-8846-A1771A45CFCF}" srcOrd="5" destOrd="0" presId="urn:microsoft.com/office/officeart/2005/8/layout/vProcess5"/>
    <dgm:cxn modelId="{F1A89ECD-C001-463A-81C1-26CF12D5EC3F}" type="presParOf" srcId="{115187E2-2B17-41EA-83F5-E8E6B4F5CB5E}" destId="{CE8B5512-EC26-41C3-ABB6-217CAF672EBB}" srcOrd="6" destOrd="0" presId="urn:microsoft.com/office/officeart/2005/8/layout/vProcess5"/>
    <dgm:cxn modelId="{472BD08E-2572-4F39-B4E7-D3C898EB0AA5}" type="presParOf" srcId="{115187E2-2B17-41EA-83F5-E8E6B4F5CB5E}" destId="{F4D42C93-B4C6-4E36-8475-C99655A7C424}" srcOrd="7" destOrd="0" presId="urn:microsoft.com/office/officeart/2005/8/layout/vProcess5"/>
    <dgm:cxn modelId="{49C7F446-69F9-40AD-9B50-B68F11D0913A}" type="presParOf" srcId="{115187E2-2B17-41EA-83F5-E8E6B4F5CB5E}" destId="{041384CC-EFFC-4E72-A902-AD33227D3B9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56D741-6739-4DE9-A6E7-1D0970E6D9E1}" type="doc">
      <dgm:prSet loTypeId="urn:microsoft.com/office/officeart/2005/8/layout/radial4" loCatId="relationship" qsTypeId="urn:microsoft.com/office/officeart/2005/8/quickstyle/3d5" qsCatId="3D" csTypeId="urn:microsoft.com/office/officeart/2005/8/colors/colorful4" csCatId="colorful" phldr="1"/>
      <dgm:spPr/>
      <dgm:t>
        <a:bodyPr/>
        <a:lstStyle/>
        <a:p>
          <a:endParaRPr lang="en-IN"/>
        </a:p>
      </dgm:t>
    </dgm:pt>
    <dgm:pt modelId="{D2D64612-D02F-4432-85EC-2F50C2CF0B01}">
      <dgm:prSet phldrT="[Text]"/>
      <dgm:spPr/>
      <dgm:t>
        <a:bodyPr/>
        <a:lstStyle/>
        <a:p>
          <a:r>
            <a:rPr lang="en-IN" dirty="0"/>
            <a:t>FORENSIC  SCIENCE</a:t>
          </a:r>
        </a:p>
      </dgm:t>
    </dgm:pt>
    <dgm:pt modelId="{21F2E804-C91E-4845-B00F-8DC38C5171BE}" type="parTrans" cxnId="{AB02FBA6-EF28-4BF3-BC93-4638643F99D4}">
      <dgm:prSet/>
      <dgm:spPr/>
      <dgm:t>
        <a:bodyPr/>
        <a:lstStyle/>
        <a:p>
          <a:endParaRPr lang="en-IN"/>
        </a:p>
      </dgm:t>
    </dgm:pt>
    <dgm:pt modelId="{6ACD0E68-6E00-4DA8-8FCD-AF41147988D9}" type="sibTrans" cxnId="{AB02FBA6-EF28-4BF3-BC93-4638643F99D4}">
      <dgm:prSet/>
      <dgm:spPr/>
      <dgm:t>
        <a:bodyPr/>
        <a:lstStyle/>
        <a:p>
          <a:endParaRPr lang="en-IN"/>
        </a:p>
      </dgm:t>
    </dgm:pt>
    <dgm:pt modelId="{1684D16A-CF3B-4779-B449-6574D3AC9506}">
      <dgm:prSet phldrT="[Text]"/>
      <dgm:spPr/>
      <dgm:t>
        <a:bodyPr/>
        <a:lstStyle/>
        <a:p>
          <a:r>
            <a:rPr lang="en-IN" dirty="0"/>
            <a:t>BSc forensic science</a:t>
          </a:r>
        </a:p>
      </dgm:t>
    </dgm:pt>
    <dgm:pt modelId="{04F68AB4-D592-453D-A473-2B71DCDA3F3A}" type="parTrans" cxnId="{C7A48096-CB38-4FA0-9587-9B7E18BE88D8}">
      <dgm:prSet/>
      <dgm:spPr/>
      <dgm:t>
        <a:bodyPr/>
        <a:lstStyle/>
        <a:p>
          <a:endParaRPr lang="en-IN"/>
        </a:p>
      </dgm:t>
    </dgm:pt>
    <dgm:pt modelId="{6F5B17F0-D9BC-4755-92C5-22E99CEDB223}" type="sibTrans" cxnId="{C7A48096-CB38-4FA0-9587-9B7E18BE88D8}">
      <dgm:prSet/>
      <dgm:spPr/>
      <dgm:t>
        <a:bodyPr/>
        <a:lstStyle/>
        <a:p>
          <a:endParaRPr lang="en-IN"/>
        </a:p>
      </dgm:t>
    </dgm:pt>
    <dgm:pt modelId="{57AC9530-0195-4103-8060-2079B3C16AF1}">
      <dgm:prSet phldrT="[Text]"/>
      <dgm:spPr/>
      <dgm:t>
        <a:bodyPr/>
        <a:lstStyle/>
        <a:p>
          <a:r>
            <a:rPr lang="en-IN" dirty="0"/>
            <a:t>Diploma and Certificate</a:t>
          </a:r>
        </a:p>
      </dgm:t>
    </dgm:pt>
    <dgm:pt modelId="{6E1B05CB-BAF9-4218-B6DB-E32EA796D0C7}" type="parTrans" cxnId="{3981F64E-C603-4EA5-97C0-6B4B0DE3A2D0}">
      <dgm:prSet/>
      <dgm:spPr/>
      <dgm:t>
        <a:bodyPr/>
        <a:lstStyle/>
        <a:p>
          <a:endParaRPr lang="en-IN"/>
        </a:p>
      </dgm:t>
    </dgm:pt>
    <dgm:pt modelId="{DD418F03-FB47-4A32-A71D-234EEB1142C1}" type="sibTrans" cxnId="{3981F64E-C603-4EA5-97C0-6B4B0DE3A2D0}">
      <dgm:prSet/>
      <dgm:spPr/>
      <dgm:t>
        <a:bodyPr/>
        <a:lstStyle/>
        <a:p>
          <a:endParaRPr lang="en-IN"/>
        </a:p>
      </dgm:t>
    </dgm:pt>
    <dgm:pt modelId="{4673482E-5C18-4961-ADDE-2B2D2CFA8FF1}">
      <dgm:prSet phldrT="[Text]"/>
      <dgm:spPr/>
      <dgm:t>
        <a:bodyPr/>
        <a:lstStyle/>
        <a:p>
          <a:r>
            <a:rPr lang="en-IN" dirty="0" err="1"/>
            <a:t>Bvoc</a:t>
          </a:r>
          <a:r>
            <a:rPr lang="en-IN" dirty="0"/>
            <a:t> forensic science</a:t>
          </a:r>
        </a:p>
      </dgm:t>
    </dgm:pt>
    <dgm:pt modelId="{00DCBD7A-4918-441B-A806-6C425BAA5735}" type="parTrans" cxnId="{71560AF4-1965-4E5C-A1C5-308880089924}">
      <dgm:prSet/>
      <dgm:spPr/>
      <dgm:t>
        <a:bodyPr/>
        <a:lstStyle/>
        <a:p>
          <a:endParaRPr lang="en-IN"/>
        </a:p>
      </dgm:t>
    </dgm:pt>
    <dgm:pt modelId="{EA1795D9-687E-475D-AD8B-5D600C13DC9D}" type="sibTrans" cxnId="{71560AF4-1965-4E5C-A1C5-308880089924}">
      <dgm:prSet/>
      <dgm:spPr/>
      <dgm:t>
        <a:bodyPr/>
        <a:lstStyle/>
        <a:p>
          <a:endParaRPr lang="en-IN"/>
        </a:p>
      </dgm:t>
    </dgm:pt>
    <dgm:pt modelId="{67FE6A2D-9B5D-4D7F-81E4-A7AD4B0A25E1}">
      <dgm:prSet phldrT="[Text]"/>
      <dgm:spPr/>
    </dgm:pt>
    <dgm:pt modelId="{2ABB29F3-52DF-4712-AA6A-387F33203717}" type="parTrans" cxnId="{30D2ADE4-EDA5-47AA-A831-6D670F67A6CD}">
      <dgm:prSet/>
      <dgm:spPr/>
      <dgm:t>
        <a:bodyPr/>
        <a:lstStyle/>
        <a:p>
          <a:endParaRPr lang="en-IN"/>
        </a:p>
      </dgm:t>
    </dgm:pt>
    <dgm:pt modelId="{25E03E6A-81B4-4081-85E7-6FD04A58C48A}" type="sibTrans" cxnId="{30D2ADE4-EDA5-47AA-A831-6D670F67A6CD}">
      <dgm:prSet/>
      <dgm:spPr/>
      <dgm:t>
        <a:bodyPr/>
        <a:lstStyle/>
        <a:p>
          <a:endParaRPr lang="en-IN"/>
        </a:p>
      </dgm:t>
    </dgm:pt>
    <dgm:pt modelId="{F2ED9772-AEB0-4E66-BBDF-3DB6070F615E}" type="pres">
      <dgm:prSet presAssocID="{D656D741-6739-4DE9-A6E7-1D0970E6D9E1}" presName="cycle" presStyleCnt="0">
        <dgm:presLayoutVars>
          <dgm:chMax val="1"/>
          <dgm:dir/>
          <dgm:animLvl val="ctr"/>
          <dgm:resizeHandles val="exact"/>
        </dgm:presLayoutVars>
      </dgm:prSet>
      <dgm:spPr/>
    </dgm:pt>
    <dgm:pt modelId="{02F594DE-1F94-4DA0-ABA3-17CC009CCEFD}" type="pres">
      <dgm:prSet presAssocID="{D2D64612-D02F-4432-85EC-2F50C2CF0B01}" presName="centerShape" presStyleLbl="node0" presStyleIdx="0" presStyleCnt="1" custScaleX="127107"/>
      <dgm:spPr/>
    </dgm:pt>
    <dgm:pt modelId="{8829A5E7-2D24-4C52-9374-3BB717334D38}" type="pres">
      <dgm:prSet presAssocID="{04F68AB4-D592-453D-A473-2B71DCDA3F3A}" presName="parTrans" presStyleLbl="bgSibTrans2D1" presStyleIdx="0" presStyleCnt="3"/>
      <dgm:spPr/>
    </dgm:pt>
    <dgm:pt modelId="{D05E1A8E-C28C-4B3F-AD52-1B5548DAF6FB}" type="pres">
      <dgm:prSet presAssocID="{1684D16A-CF3B-4779-B449-6574D3AC9506}" presName="node" presStyleLbl="node1" presStyleIdx="0" presStyleCnt="3">
        <dgm:presLayoutVars>
          <dgm:bulletEnabled val="1"/>
        </dgm:presLayoutVars>
      </dgm:prSet>
      <dgm:spPr/>
    </dgm:pt>
    <dgm:pt modelId="{F09CFF3A-20BC-4113-9B50-BD95AA3F5536}" type="pres">
      <dgm:prSet presAssocID="{6E1B05CB-BAF9-4218-B6DB-E32EA796D0C7}" presName="parTrans" presStyleLbl="bgSibTrans2D1" presStyleIdx="1" presStyleCnt="3"/>
      <dgm:spPr/>
    </dgm:pt>
    <dgm:pt modelId="{A43EF2CA-C09C-4121-ADA8-66F77DB507E6}" type="pres">
      <dgm:prSet presAssocID="{57AC9530-0195-4103-8060-2079B3C16AF1}" presName="node" presStyleLbl="node1" presStyleIdx="1" presStyleCnt="3">
        <dgm:presLayoutVars>
          <dgm:bulletEnabled val="1"/>
        </dgm:presLayoutVars>
      </dgm:prSet>
      <dgm:spPr/>
    </dgm:pt>
    <dgm:pt modelId="{43BB4251-3C57-45BF-8864-8E348D6F7D3D}" type="pres">
      <dgm:prSet presAssocID="{00DCBD7A-4918-441B-A806-6C425BAA5735}" presName="parTrans" presStyleLbl="bgSibTrans2D1" presStyleIdx="2" presStyleCnt="3"/>
      <dgm:spPr/>
    </dgm:pt>
    <dgm:pt modelId="{6B8306EA-A13F-4562-9E8B-F1F963AB65C5}" type="pres">
      <dgm:prSet presAssocID="{4673482E-5C18-4961-ADDE-2B2D2CFA8FF1}" presName="node" presStyleLbl="node1" presStyleIdx="2" presStyleCnt="3" custRadScaleRad="110010" custRadScaleInc="6843">
        <dgm:presLayoutVars>
          <dgm:bulletEnabled val="1"/>
        </dgm:presLayoutVars>
      </dgm:prSet>
      <dgm:spPr/>
    </dgm:pt>
  </dgm:ptLst>
  <dgm:cxnLst>
    <dgm:cxn modelId="{58096C3C-B45C-48DF-98F4-A38E8480CD2E}" type="presOf" srcId="{4673482E-5C18-4961-ADDE-2B2D2CFA8FF1}" destId="{6B8306EA-A13F-4562-9E8B-F1F963AB65C5}" srcOrd="0" destOrd="0" presId="urn:microsoft.com/office/officeart/2005/8/layout/radial4"/>
    <dgm:cxn modelId="{E6F4DF66-3043-474B-9F87-C0951A1E6238}" type="presOf" srcId="{00DCBD7A-4918-441B-A806-6C425BAA5735}" destId="{43BB4251-3C57-45BF-8864-8E348D6F7D3D}" srcOrd="0" destOrd="0" presId="urn:microsoft.com/office/officeart/2005/8/layout/radial4"/>
    <dgm:cxn modelId="{3981F64E-C603-4EA5-97C0-6B4B0DE3A2D0}" srcId="{D2D64612-D02F-4432-85EC-2F50C2CF0B01}" destId="{57AC9530-0195-4103-8060-2079B3C16AF1}" srcOrd="1" destOrd="0" parTransId="{6E1B05CB-BAF9-4218-B6DB-E32EA796D0C7}" sibTransId="{DD418F03-FB47-4A32-A71D-234EEB1142C1}"/>
    <dgm:cxn modelId="{D1015875-7D48-4CAF-B074-B392E2BC0605}" type="presOf" srcId="{6E1B05CB-BAF9-4218-B6DB-E32EA796D0C7}" destId="{F09CFF3A-20BC-4113-9B50-BD95AA3F5536}" srcOrd="0" destOrd="0" presId="urn:microsoft.com/office/officeart/2005/8/layout/radial4"/>
    <dgm:cxn modelId="{6F993556-9719-4F90-9250-6CCC4787D67E}" type="presOf" srcId="{04F68AB4-D592-453D-A473-2B71DCDA3F3A}" destId="{8829A5E7-2D24-4C52-9374-3BB717334D38}" srcOrd="0" destOrd="0" presId="urn:microsoft.com/office/officeart/2005/8/layout/radial4"/>
    <dgm:cxn modelId="{2193FA85-9616-40F7-BE43-ED35A995E391}" type="presOf" srcId="{D656D741-6739-4DE9-A6E7-1D0970E6D9E1}" destId="{F2ED9772-AEB0-4E66-BBDF-3DB6070F615E}" srcOrd="0" destOrd="0" presId="urn:microsoft.com/office/officeart/2005/8/layout/radial4"/>
    <dgm:cxn modelId="{1502F289-75DC-4571-9C11-B4F1EE55884C}" type="presOf" srcId="{57AC9530-0195-4103-8060-2079B3C16AF1}" destId="{A43EF2CA-C09C-4121-ADA8-66F77DB507E6}" srcOrd="0" destOrd="0" presId="urn:microsoft.com/office/officeart/2005/8/layout/radial4"/>
    <dgm:cxn modelId="{C7A48096-CB38-4FA0-9587-9B7E18BE88D8}" srcId="{D2D64612-D02F-4432-85EC-2F50C2CF0B01}" destId="{1684D16A-CF3B-4779-B449-6574D3AC9506}" srcOrd="0" destOrd="0" parTransId="{04F68AB4-D592-453D-A473-2B71DCDA3F3A}" sibTransId="{6F5B17F0-D9BC-4755-92C5-22E99CEDB223}"/>
    <dgm:cxn modelId="{AB02FBA6-EF28-4BF3-BC93-4638643F99D4}" srcId="{D656D741-6739-4DE9-A6E7-1D0970E6D9E1}" destId="{D2D64612-D02F-4432-85EC-2F50C2CF0B01}" srcOrd="0" destOrd="0" parTransId="{21F2E804-C91E-4845-B00F-8DC38C5171BE}" sibTransId="{6ACD0E68-6E00-4DA8-8FCD-AF41147988D9}"/>
    <dgm:cxn modelId="{E4C9C5C1-E9CF-4BF6-B431-32FEAECB8D9E}" type="presOf" srcId="{1684D16A-CF3B-4779-B449-6574D3AC9506}" destId="{D05E1A8E-C28C-4B3F-AD52-1B5548DAF6FB}" srcOrd="0" destOrd="0" presId="urn:microsoft.com/office/officeart/2005/8/layout/radial4"/>
    <dgm:cxn modelId="{85941CC4-5333-4F11-82D7-300860C52880}" type="presOf" srcId="{D2D64612-D02F-4432-85EC-2F50C2CF0B01}" destId="{02F594DE-1F94-4DA0-ABA3-17CC009CCEFD}" srcOrd="0" destOrd="0" presId="urn:microsoft.com/office/officeart/2005/8/layout/radial4"/>
    <dgm:cxn modelId="{30D2ADE4-EDA5-47AA-A831-6D670F67A6CD}" srcId="{D656D741-6739-4DE9-A6E7-1D0970E6D9E1}" destId="{67FE6A2D-9B5D-4D7F-81E4-A7AD4B0A25E1}" srcOrd="1" destOrd="0" parTransId="{2ABB29F3-52DF-4712-AA6A-387F33203717}" sibTransId="{25E03E6A-81B4-4081-85E7-6FD04A58C48A}"/>
    <dgm:cxn modelId="{71560AF4-1965-4E5C-A1C5-308880089924}" srcId="{D2D64612-D02F-4432-85EC-2F50C2CF0B01}" destId="{4673482E-5C18-4961-ADDE-2B2D2CFA8FF1}" srcOrd="2" destOrd="0" parTransId="{00DCBD7A-4918-441B-A806-6C425BAA5735}" sibTransId="{EA1795D9-687E-475D-AD8B-5D600C13DC9D}"/>
    <dgm:cxn modelId="{2E849D21-7C4F-4ADC-8DC2-68582F4A6F85}" type="presParOf" srcId="{F2ED9772-AEB0-4E66-BBDF-3DB6070F615E}" destId="{02F594DE-1F94-4DA0-ABA3-17CC009CCEFD}" srcOrd="0" destOrd="0" presId="urn:microsoft.com/office/officeart/2005/8/layout/radial4"/>
    <dgm:cxn modelId="{74529E1B-2213-45FD-BA03-255E73616F7A}" type="presParOf" srcId="{F2ED9772-AEB0-4E66-BBDF-3DB6070F615E}" destId="{8829A5E7-2D24-4C52-9374-3BB717334D38}" srcOrd="1" destOrd="0" presId="urn:microsoft.com/office/officeart/2005/8/layout/radial4"/>
    <dgm:cxn modelId="{DF43F81B-0D2A-409B-8CF0-2B1E88A26D42}" type="presParOf" srcId="{F2ED9772-AEB0-4E66-BBDF-3DB6070F615E}" destId="{D05E1A8E-C28C-4B3F-AD52-1B5548DAF6FB}" srcOrd="2" destOrd="0" presId="urn:microsoft.com/office/officeart/2005/8/layout/radial4"/>
    <dgm:cxn modelId="{1243D6DC-5711-4125-8B01-06ED69408884}" type="presParOf" srcId="{F2ED9772-AEB0-4E66-BBDF-3DB6070F615E}" destId="{F09CFF3A-20BC-4113-9B50-BD95AA3F5536}" srcOrd="3" destOrd="0" presId="urn:microsoft.com/office/officeart/2005/8/layout/radial4"/>
    <dgm:cxn modelId="{98E10BEA-71CA-41D7-A4C3-B7AB9B0D0734}" type="presParOf" srcId="{F2ED9772-AEB0-4E66-BBDF-3DB6070F615E}" destId="{A43EF2CA-C09C-4121-ADA8-66F77DB507E6}" srcOrd="4" destOrd="0" presId="urn:microsoft.com/office/officeart/2005/8/layout/radial4"/>
    <dgm:cxn modelId="{5CC466AC-2B18-45C5-B0B8-EE8E36B7D29A}" type="presParOf" srcId="{F2ED9772-AEB0-4E66-BBDF-3DB6070F615E}" destId="{43BB4251-3C57-45BF-8864-8E348D6F7D3D}" srcOrd="5" destOrd="0" presId="urn:microsoft.com/office/officeart/2005/8/layout/radial4"/>
    <dgm:cxn modelId="{7F9F3850-CF67-4456-8065-8ECC30FA2D68}" type="presParOf" srcId="{F2ED9772-AEB0-4E66-BBDF-3DB6070F615E}" destId="{6B8306EA-A13F-4562-9E8B-F1F963AB65C5}"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0B2C6-FB39-4B2C-A3B7-02A4C8181301}">
      <dsp:nvSpPr>
        <dsp:cNvPr id="0" name=""/>
        <dsp:cNvSpPr/>
      </dsp:nvSpPr>
      <dsp:spPr>
        <a:xfrm>
          <a:off x="2753118" y="-52668"/>
          <a:ext cx="6492832" cy="6492832"/>
        </a:xfrm>
        <a:prstGeom prst="circularArrow">
          <a:avLst>
            <a:gd name="adj1" fmla="val 5544"/>
            <a:gd name="adj2" fmla="val 330680"/>
            <a:gd name="adj3" fmla="val 14615460"/>
            <a:gd name="adj4" fmla="val 16893413"/>
            <a:gd name="adj5" fmla="val 5757"/>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12E36876-8F65-47B5-B020-87808E95ACA8}">
      <dsp:nvSpPr>
        <dsp:cNvPr id="0" name=""/>
        <dsp:cNvSpPr/>
      </dsp:nvSpPr>
      <dsp:spPr>
        <a:xfrm>
          <a:off x="5060642" y="2116"/>
          <a:ext cx="1877783" cy="938891"/>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a:latin typeface="Lato"/>
            </a:rPr>
            <a:t>Forensic Serologist</a:t>
          </a:r>
          <a:endParaRPr lang="en-IN" sz="2000" b="1" kern="1200" dirty="0">
            <a:latin typeface="Lato"/>
          </a:endParaRPr>
        </a:p>
        <a:p>
          <a:pPr marL="228600" lvl="1" indent="-228600" algn="l" defTabSz="889000">
            <a:lnSpc>
              <a:spcPct val="90000"/>
            </a:lnSpc>
            <a:spcBef>
              <a:spcPct val="0"/>
            </a:spcBef>
            <a:spcAft>
              <a:spcPct val="15000"/>
            </a:spcAft>
            <a:buChar char="•"/>
          </a:pPr>
          <a:r>
            <a:rPr lang="en-IN" sz="2000" b="1" kern="1200" dirty="0">
              <a:latin typeface="Lato"/>
            </a:rPr>
            <a:t>Crime Laboratory Analyst</a:t>
          </a:r>
        </a:p>
        <a:p>
          <a:pPr marL="228600" lvl="1" indent="-228600" algn="l" defTabSz="889000">
            <a:lnSpc>
              <a:spcPct val="90000"/>
            </a:lnSpc>
            <a:spcBef>
              <a:spcPct val="0"/>
            </a:spcBef>
            <a:spcAft>
              <a:spcPct val="15000"/>
            </a:spcAft>
            <a:buChar char="•"/>
          </a:pPr>
          <a:r>
            <a:rPr lang="en-IN" sz="2000" b="1" kern="1200" dirty="0">
              <a:latin typeface="Lato"/>
            </a:rPr>
            <a:t>Forensic Architect</a:t>
          </a:r>
        </a:p>
      </dsp:txBody>
      <dsp:txXfrm>
        <a:off x="5106475" y="47949"/>
        <a:ext cx="1786117" cy="847225"/>
      </dsp:txXfrm>
    </dsp:sp>
    <dsp:sp modelId="{798F1C7F-D1B7-4CA7-8726-6AB0E9AA78DF}">
      <dsp:nvSpPr>
        <dsp:cNvPr id="0" name=""/>
        <dsp:cNvSpPr/>
      </dsp:nvSpPr>
      <dsp:spPr>
        <a:xfrm>
          <a:off x="7018478" y="813078"/>
          <a:ext cx="1877783" cy="938891"/>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Lato"/>
            </a:rPr>
            <a:t>Police Officer</a:t>
          </a:r>
        </a:p>
      </dsp:txBody>
      <dsp:txXfrm>
        <a:off x="7064311" y="858911"/>
        <a:ext cx="1786117" cy="847225"/>
      </dsp:txXfrm>
    </dsp:sp>
    <dsp:sp modelId="{F974C311-27CE-4778-B9B9-3637BAB063E1}">
      <dsp:nvSpPr>
        <dsp:cNvPr id="0" name=""/>
        <dsp:cNvSpPr/>
      </dsp:nvSpPr>
      <dsp:spPr>
        <a:xfrm>
          <a:off x="7829440" y="2770914"/>
          <a:ext cx="1877783" cy="938891"/>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Lato"/>
            </a:rPr>
            <a:t>Forensic Toxicologist</a:t>
          </a:r>
        </a:p>
      </dsp:txBody>
      <dsp:txXfrm>
        <a:off x="7875273" y="2816747"/>
        <a:ext cx="1786117" cy="847225"/>
      </dsp:txXfrm>
    </dsp:sp>
    <dsp:sp modelId="{77C7C061-2F6C-45B1-80E2-AB6FE20C9A21}">
      <dsp:nvSpPr>
        <dsp:cNvPr id="0" name=""/>
        <dsp:cNvSpPr/>
      </dsp:nvSpPr>
      <dsp:spPr>
        <a:xfrm>
          <a:off x="7018478" y="4728750"/>
          <a:ext cx="1877783" cy="938891"/>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Lato"/>
            </a:rPr>
            <a:t>Forensic Engineer</a:t>
          </a:r>
        </a:p>
      </dsp:txBody>
      <dsp:txXfrm>
        <a:off x="7064311" y="4774583"/>
        <a:ext cx="1786117" cy="847225"/>
      </dsp:txXfrm>
    </dsp:sp>
    <dsp:sp modelId="{A831A45C-E1EE-4F1E-BBCF-B995E1B54DF8}">
      <dsp:nvSpPr>
        <dsp:cNvPr id="0" name=""/>
        <dsp:cNvSpPr/>
      </dsp:nvSpPr>
      <dsp:spPr>
        <a:xfrm>
          <a:off x="5060642" y="5539712"/>
          <a:ext cx="1877783" cy="938891"/>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Lato"/>
            </a:rPr>
            <a:t>Drug Analyst</a:t>
          </a:r>
        </a:p>
      </dsp:txBody>
      <dsp:txXfrm>
        <a:off x="5106475" y="5585545"/>
        <a:ext cx="1786117" cy="847225"/>
      </dsp:txXfrm>
    </dsp:sp>
    <dsp:sp modelId="{43D2A65A-CBBB-4AF3-A8D5-F86D1883F758}">
      <dsp:nvSpPr>
        <dsp:cNvPr id="0" name=""/>
        <dsp:cNvSpPr/>
      </dsp:nvSpPr>
      <dsp:spPr>
        <a:xfrm>
          <a:off x="3102806" y="4728750"/>
          <a:ext cx="1877783" cy="938891"/>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Lato"/>
            </a:rPr>
            <a:t>Private Investigator</a:t>
          </a:r>
        </a:p>
      </dsp:txBody>
      <dsp:txXfrm>
        <a:off x="3148639" y="4774583"/>
        <a:ext cx="1786117" cy="847225"/>
      </dsp:txXfrm>
    </dsp:sp>
    <dsp:sp modelId="{503791A1-E87C-4FD6-A481-BED57689E405}">
      <dsp:nvSpPr>
        <dsp:cNvPr id="0" name=""/>
        <dsp:cNvSpPr/>
      </dsp:nvSpPr>
      <dsp:spPr>
        <a:xfrm>
          <a:off x="2291844" y="2770914"/>
          <a:ext cx="1877783" cy="938891"/>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Lato"/>
            </a:rPr>
            <a:t>Forensic Scientist</a:t>
          </a:r>
        </a:p>
      </dsp:txBody>
      <dsp:txXfrm>
        <a:off x="2337677" y="2816747"/>
        <a:ext cx="1786117" cy="847225"/>
      </dsp:txXfrm>
    </dsp:sp>
    <dsp:sp modelId="{DE57E586-BA6C-4E93-B6A9-5AD5A1783B4E}">
      <dsp:nvSpPr>
        <dsp:cNvPr id="0" name=""/>
        <dsp:cNvSpPr/>
      </dsp:nvSpPr>
      <dsp:spPr>
        <a:xfrm>
          <a:off x="3102806" y="813078"/>
          <a:ext cx="1877783" cy="938891"/>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latin typeface="Lato"/>
            </a:rPr>
            <a:t>Forensic Consultant </a:t>
          </a:r>
          <a:endParaRPr lang="en-IN" sz="2200" kern="1200" dirty="0">
            <a:latin typeface="Lato"/>
          </a:endParaRPr>
        </a:p>
      </dsp:txBody>
      <dsp:txXfrm>
        <a:off x="3148639" y="858911"/>
        <a:ext cx="1786117" cy="847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360F6-7821-485B-86F2-2BFBB845E6EF}">
      <dsp:nvSpPr>
        <dsp:cNvPr id="0" name=""/>
        <dsp:cNvSpPr/>
      </dsp:nvSpPr>
      <dsp:spPr>
        <a:xfrm>
          <a:off x="0" y="0"/>
          <a:ext cx="6269012" cy="1620180"/>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t> Commerce</a:t>
          </a:r>
        </a:p>
      </dsp:txBody>
      <dsp:txXfrm>
        <a:off x="47453" y="47453"/>
        <a:ext cx="4520712" cy="1525274"/>
      </dsp:txXfrm>
    </dsp:sp>
    <dsp:sp modelId="{95929A2B-CCAA-420C-90A2-0D60C28B3464}">
      <dsp:nvSpPr>
        <dsp:cNvPr id="0" name=""/>
        <dsp:cNvSpPr/>
      </dsp:nvSpPr>
      <dsp:spPr>
        <a:xfrm>
          <a:off x="553148" y="1890210"/>
          <a:ext cx="6269012" cy="1620180"/>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t>Science</a:t>
          </a:r>
        </a:p>
      </dsp:txBody>
      <dsp:txXfrm>
        <a:off x="600601" y="1937663"/>
        <a:ext cx="4567841" cy="1525274"/>
      </dsp:txXfrm>
    </dsp:sp>
    <dsp:sp modelId="{83271168-8E29-48C9-B4EF-3CCF12ED47D9}">
      <dsp:nvSpPr>
        <dsp:cNvPr id="0" name=""/>
        <dsp:cNvSpPr/>
      </dsp:nvSpPr>
      <dsp:spPr>
        <a:xfrm>
          <a:off x="1106296" y="3780420"/>
          <a:ext cx="6269012" cy="1620180"/>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t> Humanities</a:t>
          </a:r>
        </a:p>
      </dsp:txBody>
      <dsp:txXfrm>
        <a:off x="1153749" y="3827873"/>
        <a:ext cx="4567841" cy="1525274"/>
      </dsp:txXfrm>
    </dsp:sp>
    <dsp:sp modelId="{3DB4E68E-06EA-490E-A782-8503D1E68D1F}">
      <dsp:nvSpPr>
        <dsp:cNvPr id="0" name=""/>
        <dsp:cNvSpPr/>
      </dsp:nvSpPr>
      <dsp:spPr>
        <a:xfrm>
          <a:off x="5215895" y="1228636"/>
          <a:ext cx="1053117" cy="1053117"/>
        </a:xfrm>
        <a:prstGeom prst="downArrow">
          <a:avLst>
            <a:gd name="adj1" fmla="val 55000"/>
            <a:gd name="adj2" fmla="val 45000"/>
          </a:avLst>
        </a:prstGeom>
        <a:solidFill>
          <a:schemeClr val="accent2">
            <a:tint val="40000"/>
            <a:alpha val="9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5452846" y="1228636"/>
        <a:ext cx="579215" cy="792471"/>
      </dsp:txXfrm>
    </dsp:sp>
    <dsp:sp modelId="{BB57192D-ABED-4D95-8846-A1771A45CFCF}">
      <dsp:nvSpPr>
        <dsp:cNvPr id="0" name=""/>
        <dsp:cNvSpPr/>
      </dsp:nvSpPr>
      <dsp:spPr>
        <a:xfrm>
          <a:off x="5769043" y="3108045"/>
          <a:ext cx="1053117" cy="1053117"/>
        </a:xfrm>
        <a:prstGeom prst="downArrow">
          <a:avLst>
            <a:gd name="adj1" fmla="val 55000"/>
            <a:gd name="adj2" fmla="val 45000"/>
          </a:avLst>
        </a:prstGeom>
        <a:solidFill>
          <a:schemeClr val="accent3">
            <a:tint val="40000"/>
            <a:alpha val="9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005994" y="3108045"/>
        <a:ext cx="579215" cy="792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594DE-1F94-4DA0-ABA3-17CC009CCEFD}">
      <dsp:nvSpPr>
        <dsp:cNvPr id="0" name=""/>
        <dsp:cNvSpPr/>
      </dsp:nvSpPr>
      <dsp:spPr>
        <a:xfrm>
          <a:off x="3559928" y="3485347"/>
          <a:ext cx="3714651" cy="2922460"/>
        </a:xfrm>
        <a:prstGeom prst="ellips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IN" sz="4200" kern="1200" dirty="0"/>
            <a:t>FORENSIC  SCIENCE</a:t>
          </a:r>
        </a:p>
      </dsp:txBody>
      <dsp:txXfrm>
        <a:off x="4103926" y="3913331"/>
        <a:ext cx="2626655" cy="2066492"/>
      </dsp:txXfrm>
    </dsp:sp>
    <dsp:sp modelId="{8829A5E7-2D24-4C52-9374-3BB717334D38}">
      <dsp:nvSpPr>
        <dsp:cNvPr id="0" name=""/>
        <dsp:cNvSpPr/>
      </dsp:nvSpPr>
      <dsp:spPr>
        <a:xfrm rot="12900000">
          <a:off x="2092705" y="2910740"/>
          <a:ext cx="2023648" cy="832901"/>
        </a:xfrm>
        <a:prstGeom prst="leftArrow">
          <a:avLst>
            <a:gd name="adj1" fmla="val 60000"/>
            <a:gd name="adj2" fmla="val 50000"/>
          </a:avLst>
        </a:prstGeom>
        <a:solidFill>
          <a:schemeClr val="accent4">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D05E1A8E-C28C-4B3F-AD52-1B5548DAF6FB}">
      <dsp:nvSpPr>
        <dsp:cNvPr id="0" name=""/>
        <dsp:cNvSpPr/>
      </dsp:nvSpPr>
      <dsp:spPr>
        <a:xfrm>
          <a:off x="887523" y="1636297"/>
          <a:ext cx="2776337" cy="2221069"/>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IN" sz="3800" kern="1200" dirty="0"/>
            <a:t>BSc forensic science</a:t>
          </a:r>
        </a:p>
      </dsp:txBody>
      <dsp:txXfrm>
        <a:off x="952576" y="1701350"/>
        <a:ext cx="2646231" cy="2090963"/>
      </dsp:txXfrm>
    </dsp:sp>
    <dsp:sp modelId="{F09CFF3A-20BC-4113-9B50-BD95AA3F5536}">
      <dsp:nvSpPr>
        <dsp:cNvPr id="0" name=""/>
        <dsp:cNvSpPr/>
      </dsp:nvSpPr>
      <dsp:spPr>
        <a:xfrm rot="16200000">
          <a:off x="4295582" y="1816660"/>
          <a:ext cx="2243343" cy="832901"/>
        </a:xfrm>
        <a:prstGeom prst="leftArrow">
          <a:avLst>
            <a:gd name="adj1" fmla="val 60000"/>
            <a:gd name="adj2" fmla="val 50000"/>
          </a:avLst>
        </a:prstGeom>
        <a:solidFill>
          <a:schemeClr val="accent4">
            <a:hueOff val="1329380"/>
            <a:satOff val="481"/>
            <a:lumOff val="-3921"/>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A43EF2CA-C09C-4121-ADA8-66F77DB507E6}">
      <dsp:nvSpPr>
        <dsp:cNvPr id="0" name=""/>
        <dsp:cNvSpPr/>
      </dsp:nvSpPr>
      <dsp:spPr>
        <a:xfrm>
          <a:off x="4029085" y="903"/>
          <a:ext cx="2776337" cy="2221069"/>
        </a:xfrm>
        <a:prstGeom prst="roundRect">
          <a:avLst>
            <a:gd name="adj" fmla="val 10000"/>
          </a:avLst>
        </a:prstGeom>
        <a:solidFill>
          <a:schemeClr val="accent4">
            <a:hueOff val="1329380"/>
            <a:satOff val="481"/>
            <a:lumOff val="-392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IN" sz="3800" kern="1200" dirty="0"/>
            <a:t>Diploma and Certificate</a:t>
          </a:r>
        </a:p>
      </dsp:txBody>
      <dsp:txXfrm>
        <a:off x="4094138" y="65956"/>
        <a:ext cx="2646231" cy="2090963"/>
      </dsp:txXfrm>
    </dsp:sp>
    <dsp:sp modelId="{43BB4251-3C57-45BF-8864-8E348D6F7D3D}">
      <dsp:nvSpPr>
        <dsp:cNvPr id="0" name=""/>
        <dsp:cNvSpPr/>
      </dsp:nvSpPr>
      <dsp:spPr>
        <a:xfrm rot="19746348">
          <a:off x="6846064" y="2969454"/>
          <a:ext cx="2358964" cy="832901"/>
        </a:xfrm>
        <a:prstGeom prst="leftArrow">
          <a:avLst>
            <a:gd name="adj1" fmla="val 60000"/>
            <a:gd name="adj2" fmla="val 50000"/>
          </a:avLst>
        </a:prstGeom>
        <a:solidFill>
          <a:schemeClr val="accent4">
            <a:hueOff val="2658761"/>
            <a:satOff val="962"/>
            <a:lumOff val="-7843"/>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6B8306EA-A13F-4562-9E8B-F1F963AB65C5}">
      <dsp:nvSpPr>
        <dsp:cNvPr id="0" name=""/>
        <dsp:cNvSpPr/>
      </dsp:nvSpPr>
      <dsp:spPr>
        <a:xfrm>
          <a:off x="7649511" y="1669760"/>
          <a:ext cx="2776337" cy="2221069"/>
        </a:xfrm>
        <a:prstGeom prst="roundRect">
          <a:avLst>
            <a:gd name="adj" fmla="val 10000"/>
          </a:avLst>
        </a:prstGeom>
        <a:solidFill>
          <a:schemeClr val="accent4">
            <a:hueOff val="2658761"/>
            <a:satOff val="962"/>
            <a:lumOff val="-784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IN" sz="3800" kern="1200" dirty="0" err="1"/>
            <a:t>Bvoc</a:t>
          </a:r>
          <a:r>
            <a:rPr lang="en-IN" sz="3800" kern="1200" dirty="0"/>
            <a:t> forensic science</a:t>
          </a:r>
        </a:p>
      </dsp:txBody>
      <dsp:txXfrm>
        <a:off x="7714564" y="1734813"/>
        <a:ext cx="2646231" cy="209096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29D3-30C9-426A-8326-B3289400B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4229CD-1801-498E-B418-A55EA5F44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833D55-25EC-4D44-A988-C0B6043CD045}"/>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a:extLst>
              <a:ext uri="{FF2B5EF4-FFF2-40B4-BE49-F238E27FC236}">
                <a16:creationId xmlns:a16="http://schemas.microsoft.com/office/drawing/2014/main" id="{CDFFEE4E-855D-443F-A82A-1D39FB984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749F03-9D6C-4E3D-A676-A60B50E40511}"/>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59744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1CC5-1872-48C5-A66F-D55A4ED6B5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D9F939-40B9-43B0-BEBB-38D4D6281A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6DA2F-49EE-4237-A8C7-E4CE8C2F4E53}"/>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a:extLst>
              <a:ext uri="{FF2B5EF4-FFF2-40B4-BE49-F238E27FC236}">
                <a16:creationId xmlns:a16="http://schemas.microsoft.com/office/drawing/2014/main" id="{F67DA180-2203-4802-9737-52E8E2AB9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0E5B1-F99F-4028-B7AB-70EBF4D5350C}"/>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92679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26ACB-ED50-4370-8219-7AEC55A36C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1CE29E-55DB-41E9-B28D-4E8B6EA354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C4F881-775E-4D4B-9362-B9D1972D27DD}"/>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a:extLst>
              <a:ext uri="{FF2B5EF4-FFF2-40B4-BE49-F238E27FC236}">
                <a16:creationId xmlns:a16="http://schemas.microsoft.com/office/drawing/2014/main" id="{477A883E-6193-406F-BDD5-A783C45BC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5F1A9-4CC4-4F9C-8F36-16277F8624B0}"/>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82842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6867345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592301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544728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123507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5D3F0-4CD1-4C65-9752-2225C3AE257C}"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585957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5D3F0-4CD1-4C65-9752-2225C3AE257C}"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461471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BC5D3F0-4CD1-4C65-9752-2225C3AE257C}"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810168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66350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1FD6-6AE3-4A5E-8634-B1AEB40998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BA5DE1-AFE9-47CE-B008-F320DF5DE1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881B6-1CA9-4431-BEE0-E4C09C881134}"/>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a:extLst>
              <a:ext uri="{FF2B5EF4-FFF2-40B4-BE49-F238E27FC236}">
                <a16:creationId xmlns:a16="http://schemas.microsoft.com/office/drawing/2014/main" id="{7C3B305E-A289-4A29-97C1-7B19C1369C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BA2E4-159A-4400-BA9C-4E7BF9B383AC}"/>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1397701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4074641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888656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438311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29915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7595264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697194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4236573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42702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008659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43741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CFA0-C269-4A5F-B686-D0648849D2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99F0FE-5833-4A22-A189-415BD8D71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06572-23D8-4F3A-8D6E-089B393ADBA2}"/>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a:extLst>
              <a:ext uri="{FF2B5EF4-FFF2-40B4-BE49-F238E27FC236}">
                <a16:creationId xmlns:a16="http://schemas.microsoft.com/office/drawing/2014/main" id="{A4F3DC5B-D0E9-4676-80D1-926EFEC4E3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78B3C9-A74D-4B6C-AF04-5B8202A8E0BC}"/>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3932043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627083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4874986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4331876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5D3F0-4CD1-4C65-9752-2225C3AE257C}"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6337393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8709439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41037853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5982178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228910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8664538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54387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B783-A705-4E81-9EFC-F557983BE6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A8D3C9-6329-4074-8085-7AFB2E62A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02228B-2606-4B01-BC08-25EA3D209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9F87A1-DE52-4098-8A93-13B3D38E01ED}"/>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a:extLst>
              <a:ext uri="{FF2B5EF4-FFF2-40B4-BE49-F238E27FC236}">
                <a16:creationId xmlns:a16="http://schemas.microsoft.com/office/drawing/2014/main" id="{CB52408B-25D2-4222-844B-36846F19DA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CA62C-9078-4C73-9BE0-9F5F288E2CF3}"/>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41377398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21041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1459350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3328429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5348923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025163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889383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1529089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0936561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1800020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89517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109D-6F8F-4D78-9D29-9910CDDB74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AE022F-DA93-449E-80DC-866E9BE21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59FBA-DF2E-485E-8A06-E4C0A1322D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D46298-C71C-4D4D-AF32-B739CDA89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ADFB3E-581B-4F93-B0AF-5BB69F5F9C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8FCC54-2DE3-4FD3-846C-2E8D8387326C}"/>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8" name="Footer Placeholder 7">
            <a:extLst>
              <a:ext uri="{FF2B5EF4-FFF2-40B4-BE49-F238E27FC236}">
                <a16:creationId xmlns:a16="http://schemas.microsoft.com/office/drawing/2014/main" id="{AEDCDB31-36FE-43AD-9F24-7F5B2CAD72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0A98D9-EAF2-4D71-B050-2E5D652341AE}"/>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6900732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5D3F0-4CD1-4C65-9752-2225C3AE257C}"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2729074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40321686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4198082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9865554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0195653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3347025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7637917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3690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90027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32768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9720-56F0-48EC-AF80-9CD5818BA6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106965-BE39-464A-8723-B62476444F34}"/>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4" name="Footer Placeholder 3">
            <a:extLst>
              <a:ext uri="{FF2B5EF4-FFF2-40B4-BE49-F238E27FC236}">
                <a16:creationId xmlns:a16="http://schemas.microsoft.com/office/drawing/2014/main" id="{EBE5FBBA-CE15-4C72-A3D9-FB5217ABA3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C141D5-0DCF-40EE-B194-C16C48D3E6BB}"/>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185195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9360104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42515190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982674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9093516-768F-459D-B268-1872DBD8579B}"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35804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2129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9093516-768F-459D-B268-1872DBD8579B}"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08933063"/>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657204847"/>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5D3F0-4CD1-4C65-9752-2225C3AE257C}"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907944812"/>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5D3F0-4CD1-4C65-9752-2225C3AE257C}"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5265259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5D3F0-4CD1-4C65-9752-2225C3AE257C}"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282241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2F8DF-8CB7-400B-8036-B2F3E1322D53}"/>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3" name="Footer Placeholder 2">
            <a:extLst>
              <a:ext uri="{FF2B5EF4-FFF2-40B4-BE49-F238E27FC236}">
                <a16:creationId xmlns:a16="http://schemas.microsoft.com/office/drawing/2014/main" id="{1B7ED3E1-4B07-4F03-B64C-58D982FAD1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21A2CD-691E-4AC3-B71A-D06DEA509562}"/>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9354076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39093516-768F-459D-B268-1872DBD8579B}"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95432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BC5D3F0-4CD1-4C65-9752-2225C3AE257C}" type="datetimeFigureOut">
              <a:rPr lang="en-IN" smtClean="0"/>
              <a:t>15-07-2020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9909879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6334600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D3F0-4CD1-4C65-9752-2225C3AE257C}"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346011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AF2F-8352-4E2E-B25E-EFC027E27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651AD3-0538-4B2D-80AA-108E1B850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E7DB13-0DAE-46F2-B870-8333A2DF2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C0ECE-EF06-4F7E-8CEA-4FCD6CAAF202}"/>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a:extLst>
              <a:ext uri="{FF2B5EF4-FFF2-40B4-BE49-F238E27FC236}">
                <a16:creationId xmlns:a16="http://schemas.microsoft.com/office/drawing/2014/main" id="{076EF860-95F3-452B-AD97-EA8CAD768A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714CD-811A-4335-BCBE-452224B4F481}"/>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55957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93E9-D079-46FE-BC05-DCDE2B02B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28B67D-AA47-43A8-A945-21FB39453E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1C460E-988B-4FAE-A8CD-6A84C8ECA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0FE9A-E519-47FD-A846-CE8C672270F1}"/>
              </a:ext>
            </a:extLst>
          </p:cNvPr>
          <p:cNvSpPr>
            <a:spLocks noGrp="1"/>
          </p:cNvSpPr>
          <p:nvPr>
            <p:ph type="dt" sz="half" idx="10"/>
          </p:nvPr>
        </p:nvSpPr>
        <p:spPr/>
        <p:txBody>
          <a:bodyPr/>
          <a:lstStyle/>
          <a:p>
            <a:fld id="{8BC5D3F0-4CD1-4C65-9752-2225C3AE257C}" type="datetimeFigureOut">
              <a:rPr lang="en-IN" smtClean="0"/>
              <a:t>15-07-2020</a:t>
            </a:fld>
            <a:endParaRPr lang="en-IN"/>
          </a:p>
        </p:txBody>
      </p:sp>
      <p:sp>
        <p:nvSpPr>
          <p:cNvPr id="6" name="Footer Placeholder 5">
            <a:extLst>
              <a:ext uri="{FF2B5EF4-FFF2-40B4-BE49-F238E27FC236}">
                <a16:creationId xmlns:a16="http://schemas.microsoft.com/office/drawing/2014/main" id="{53AFB72C-48D7-41BC-B2DC-D8D3A0ED7C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333D9F-37A9-47E6-9400-45065E627BCA}"/>
              </a:ext>
            </a:extLst>
          </p:cNvPr>
          <p:cNvSpPr>
            <a:spLocks noGrp="1"/>
          </p:cNvSpPr>
          <p:nvPr>
            <p:ph type="sldNum" sz="quarter" idx="12"/>
          </p:nvPr>
        </p:nvSpPr>
        <p:spPr/>
        <p:txBody>
          <a:bodyPr/>
          <a:lstStyle/>
          <a:p>
            <a:fld id="{39093516-768F-459D-B268-1872DBD8579B}" type="slidenum">
              <a:rPr lang="en-IN" smtClean="0"/>
              <a:t>‹#›</a:t>
            </a:fld>
            <a:endParaRPr lang="en-IN"/>
          </a:p>
        </p:txBody>
      </p:sp>
    </p:spTree>
    <p:extLst>
      <p:ext uri="{BB962C8B-B14F-4D97-AF65-F5344CB8AC3E}">
        <p14:creationId xmlns:p14="http://schemas.microsoft.com/office/powerpoint/2010/main" val="11557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21" Type="http://schemas.openxmlformats.org/officeDocument/2006/relationships/image" Target="../media/image7.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6.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5.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7.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6.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5.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AB127-E9FB-4222-8800-64679B3F7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D67DC1-BD6C-4A1E-B6C3-373D82B79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2D3B8-2910-4779-B447-82E331B55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5D3F0-4CD1-4C65-9752-2225C3AE257C}" type="datetimeFigureOut">
              <a:rPr lang="en-IN" smtClean="0"/>
              <a:t>15-07-2020</a:t>
            </a:fld>
            <a:endParaRPr lang="en-IN"/>
          </a:p>
        </p:txBody>
      </p:sp>
      <p:sp>
        <p:nvSpPr>
          <p:cNvPr id="5" name="Footer Placeholder 4">
            <a:extLst>
              <a:ext uri="{FF2B5EF4-FFF2-40B4-BE49-F238E27FC236}">
                <a16:creationId xmlns:a16="http://schemas.microsoft.com/office/drawing/2014/main" id="{697D8593-28DA-4269-8115-314C4218E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BAA2F1-B906-4EE2-8798-0EACC9B88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93516-768F-459D-B268-1872DBD8579B}" type="slidenum">
              <a:rPr lang="en-IN" smtClean="0"/>
              <a:t>‹#›</a:t>
            </a:fld>
            <a:endParaRPr lang="en-IN"/>
          </a:p>
        </p:txBody>
      </p:sp>
    </p:spTree>
    <p:extLst>
      <p:ext uri="{BB962C8B-B14F-4D97-AF65-F5344CB8AC3E}">
        <p14:creationId xmlns:p14="http://schemas.microsoft.com/office/powerpoint/2010/main" val="347186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C5D3F0-4CD1-4C65-9752-2225C3AE257C}" type="datetimeFigureOut">
              <a:rPr lang="en-IN" smtClean="0"/>
              <a:t>15-07-2020</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093516-768F-459D-B268-1872DBD8579B}" type="slidenum">
              <a:rPr lang="en-IN" smtClean="0"/>
              <a:t>‹#›</a:t>
            </a:fld>
            <a:endParaRPr lang="en-IN"/>
          </a:p>
        </p:txBody>
      </p:sp>
    </p:spTree>
    <p:extLst>
      <p:ext uri="{BB962C8B-B14F-4D97-AF65-F5344CB8AC3E}">
        <p14:creationId xmlns:p14="http://schemas.microsoft.com/office/powerpoint/2010/main" val="504880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C5D3F0-4CD1-4C65-9752-2225C3AE257C}" type="datetimeFigureOut">
              <a:rPr lang="en-IN" smtClean="0"/>
              <a:t>15-07-2020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093516-768F-459D-B268-1872DBD8579B}" type="slidenum">
              <a:rPr lang="en-IN" smtClean="0"/>
              <a:t>‹#›</a:t>
            </a:fld>
            <a:endParaRPr lang="en-IN"/>
          </a:p>
        </p:txBody>
      </p:sp>
    </p:spTree>
    <p:extLst>
      <p:ext uri="{BB962C8B-B14F-4D97-AF65-F5344CB8AC3E}">
        <p14:creationId xmlns:p14="http://schemas.microsoft.com/office/powerpoint/2010/main" val="260337946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C5D3F0-4CD1-4C65-9752-2225C3AE257C}" type="datetimeFigureOut">
              <a:rPr lang="en-IN" smtClean="0"/>
              <a:t>15-07-2020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093516-768F-459D-B268-1872DBD8579B}" type="slidenum">
              <a:rPr lang="en-IN" smtClean="0"/>
              <a:t>‹#›</a:t>
            </a:fld>
            <a:endParaRPr lang="en-IN"/>
          </a:p>
        </p:txBody>
      </p:sp>
    </p:spTree>
    <p:extLst>
      <p:ext uri="{BB962C8B-B14F-4D97-AF65-F5344CB8AC3E}">
        <p14:creationId xmlns:p14="http://schemas.microsoft.com/office/powerpoint/2010/main" val="399914854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BC5D3F0-4CD1-4C65-9752-2225C3AE257C}" type="datetimeFigureOut">
              <a:rPr lang="en-IN" smtClean="0"/>
              <a:t>15-07-2020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9093516-768F-459D-B268-1872DBD8579B}"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26424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lbycriminaljustice.wikidot.com/deleted:forensic-sciences" TargetMode="External"/><Relationship Id="rId2" Type="http://schemas.openxmlformats.org/officeDocument/2006/relationships/image" Target="../media/image9.jpg"/><Relationship Id="rId1" Type="http://schemas.openxmlformats.org/officeDocument/2006/relationships/slideLayout" Target="../slideLayouts/slideLayout6.xml"/><Relationship Id="rId5" Type="http://schemas.openxmlformats.org/officeDocument/2006/relationships/hyperlink" Target="http://theconversation.com/how-microscopic-algae-are-helping-forensic-teams-catch-criminals-57407" TargetMode="Externa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2" Type="http://schemas.openxmlformats.org/officeDocument/2006/relationships/hyperlink" Target="http://exam.cscacademy.org/admin/cyberstudents/student_dashboard"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32A9-5843-4E7F-9E22-E5D13EB4DA8D}"/>
              </a:ext>
            </a:extLst>
          </p:cNvPr>
          <p:cNvSpPr>
            <a:spLocks noGrp="1"/>
          </p:cNvSpPr>
          <p:nvPr>
            <p:ph type="title"/>
          </p:nvPr>
        </p:nvSpPr>
        <p:spPr>
          <a:xfrm>
            <a:off x="7104112" y="4365105"/>
            <a:ext cx="10394174" cy="1151965"/>
          </a:xfrm>
        </p:spPr>
        <p:txBody>
          <a:bodyPr>
            <a:normAutofit/>
          </a:bodyPr>
          <a:lstStyle/>
          <a:p>
            <a:endParaRPr lang="en-IN" sz="2700" dirty="0"/>
          </a:p>
        </p:txBody>
      </p:sp>
      <p:sp>
        <p:nvSpPr>
          <p:cNvPr id="3" name="Rectangle 2">
            <a:extLst>
              <a:ext uri="{FF2B5EF4-FFF2-40B4-BE49-F238E27FC236}">
                <a16:creationId xmlns:a16="http://schemas.microsoft.com/office/drawing/2014/main" id="{060C315F-D832-4477-9643-51AD20B9650B}"/>
              </a:ext>
            </a:extLst>
          </p:cNvPr>
          <p:cNvSpPr/>
          <p:nvPr/>
        </p:nvSpPr>
        <p:spPr>
          <a:xfrm>
            <a:off x="1198120" y="439031"/>
            <a:ext cx="9508972" cy="1200329"/>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7200" dirty="0">
                <a:ln w="0"/>
                <a:solidFill>
                  <a:schemeClr val="accent1"/>
                </a:solidFill>
                <a:effectLst>
                  <a:reflection blurRad="6350" stA="53000" endA="300" endPos="35500" dir="5400000" sy="-90000" algn="bl" rotWithShape="0"/>
                </a:effectLst>
              </a:rPr>
              <a:t>FORENSIC SCIENCE</a:t>
            </a:r>
          </a:p>
        </p:txBody>
      </p:sp>
      <p:pic>
        <p:nvPicPr>
          <p:cNvPr id="5" name="Picture 4">
            <a:extLst>
              <a:ext uri="{FF2B5EF4-FFF2-40B4-BE49-F238E27FC236}">
                <a16:creationId xmlns:a16="http://schemas.microsoft.com/office/drawing/2014/main" id="{67E91374-1A38-44CD-93F7-7870AA42A9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69581" y="2304793"/>
            <a:ext cx="3744416" cy="3212277"/>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0B1EE89F-199F-4D61-83F7-A4AE92550A9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303912" y="2304793"/>
            <a:ext cx="6264696" cy="3212277"/>
          </a:xfrm>
          <a:prstGeom prst="rect">
            <a:avLst/>
          </a:prstGeom>
        </p:spPr>
      </p:pic>
    </p:spTree>
    <p:extLst>
      <p:ext uri="{BB962C8B-B14F-4D97-AF65-F5344CB8AC3E}">
        <p14:creationId xmlns:p14="http://schemas.microsoft.com/office/powerpoint/2010/main" val="254515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6EBB-9748-4D65-9A5D-755FFACB7126}"/>
              </a:ext>
            </a:extLst>
          </p:cNvPr>
          <p:cNvSpPr>
            <a:spLocks noGrp="1"/>
          </p:cNvSpPr>
          <p:nvPr>
            <p:ph type="ctrTitle"/>
          </p:nvPr>
        </p:nvSpPr>
        <p:spPr>
          <a:xfrm>
            <a:off x="1524000" y="1122363"/>
            <a:ext cx="8658578" cy="830615"/>
          </a:xfrm>
        </p:spPr>
        <p:txBody>
          <a:bodyPr>
            <a:normAutofit fontScale="90000"/>
          </a:bodyPr>
          <a:lstStyle/>
          <a:p>
            <a:r>
              <a:rPr lang="en-IN" b="1" dirty="0"/>
              <a:t>Cyber Security</a:t>
            </a:r>
          </a:p>
        </p:txBody>
      </p:sp>
      <p:sp>
        <p:nvSpPr>
          <p:cNvPr id="3" name="Subtitle 2">
            <a:extLst>
              <a:ext uri="{FF2B5EF4-FFF2-40B4-BE49-F238E27FC236}">
                <a16:creationId xmlns:a16="http://schemas.microsoft.com/office/drawing/2014/main" id="{214CE5E1-D4FF-4F50-8A9B-00F9C0A3E7E6}"/>
              </a:ext>
            </a:extLst>
          </p:cNvPr>
          <p:cNvSpPr>
            <a:spLocks noGrp="1"/>
          </p:cNvSpPr>
          <p:nvPr>
            <p:ph type="subTitle" idx="1"/>
          </p:nvPr>
        </p:nvSpPr>
        <p:spPr/>
        <p:txBody>
          <a:bodyPr/>
          <a:lstStyle/>
          <a:p>
            <a:r>
              <a:rPr lang="en-IN" dirty="0">
                <a:hlinkClick r:id="rId2"/>
              </a:rPr>
              <a:t>http://exam.cscacademy.org/admin/cyberstudents/student_dashboard</a:t>
            </a:r>
            <a:endParaRPr lang="en-IN" dirty="0"/>
          </a:p>
        </p:txBody>
      </p:sp>
    </p:spTree>
    <p:extLst>
      <p:ext uri="{BB962C8B-B14F-4D97-AF65-F5344CB8AC3E}">
        <p14:creationId xmlns:p14="http://schemas.microsoft.com/office/powerpoint/2010/main" val="301687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0B6A-7CC0-46C5-A527-5A721D0C1C44}"/>
              </a:ext>
            </a:extLst>
          </p:cNvPr>
          <p:cNvSpPr>
            <a:spLocks noGrp="1"/>
          </p:cNvSpPr>
          <p:nvPr>
            <p:ph type="title"/>
          </p:nvPr>
        </p:nvSpPr>
        <p:spPr/>
        <p:txBody>
          <a:bodyPr/>
          <a:lstStyle/>
          <a:p>
            <a:r>
              <a:rPr lang="en-US" dirty="0"/>
              <a:t>EMAIL AND SOCIAL MEDIA SECURITY </a:t>
            </a:r>
            <a:endParaRPr lang="en-IN" dirty="0"/>
          </a:p>
        </p:txBody>
      </p:sp>
      <p:sp>
        <p:nvSpPr>
          <p:cNvPr id="3" name="Content Placeholder 2">
            <a:extLst>
              <a:ext uri="{FF2B5EF4-FFF2-40B4-BE49-F238E27FC236}">
                <a16:creationId xmlns:a16="http://schemas.microsoft.com/office/drawing/2014/main" id="{DFABBCE5-D290-42DE-9CDF-914B61A85388}"/>
              </a:ext>
            </a:extLst>
          </p:cNvPr>
          <p:cNvSpPr>
            <a:spLocks noGrp="1"/>
          </p:cNvSpPr>
          <p:nvPr>
            <p:ph idx="1"/>
          </p:nvPr>
        </p:nvSpPr>
        <p:spPr/>
        <p:txBody>
          <a:bodyPr>
            <a:normAutofit fontScale="77500" lnSpcReduction="20000"/>
          </a:bodyPr>
          <a:lstStyle/>
          <a:p>
            <a:r>
              <a:rPr lang="en-US" b="1" dirty="0"/>
              <a:t>11.1.1General Tips on using Social Networking platforms safely </a:t>
            </a:r>
            <a:endParaRPr lang="en-US" dirty="0"/>
          </a:p>
          <a:p>
            <a:r>
              <a:rPr lang="en-US" dirty="0"/>
              <a:t>Social media have become an evident part of our life. We share out updates with our friends, family and anyone who is concerned using social media. But the hackers can use this information to steal sensitive data and hack your account. Given below are some of the general tips on using social media. </a:t>
            </a:r>
          </a:p>
          <a:p>
            <a:endParaRPr lang="en-IN" dirty="0"/>
          </a:p>
          <a:p>
            <a:r>
              <a:rPr lang="en-IN" b="1" dirty="0"/>
              <a:t>Always ask the questions: </a:t>
            </a:r>
            <a:endParaRPr lang="en-IN" dirty="0"/>
          </a:p>
          <a:p>
            <a:r>
              <a:rPr lang="en-US" dirty="0"/>
              <a:t> Who can access the information I am putting online? </a:t>
            </a:r>
          </a:p>
          <a:p>
            <a:r>
              <a:rPr lang="en-US" dirty="0"/>
              <a:t> Who controls and owns the information I put into a social networking site? </a:t>
            </a:r>
          </a:p>
          <a:p>
            <a:r>
              <a:rPr lang="en-US" dirty="0"/>
              <a:t> What information about me are my contacts passing on to other people? </a:t>
            </a:r>
          </a:p>
          <a:p>
            <a:r>
              <a:rPr lang="en-US" dirty="0"/>
              <a:t> Will my contacts mind if I share information about them with other people? </a:t>
            </a:r>
          </a:p>
          <a:p>
            <a:r>
              <a:rPr lang="en-US" dirty="0"/>
              <a:t> Do I trust everyone with whom I'm connected? </a:t>
            </a:r>
          </a:p>
          <a:p>
            <a:r>
              <a:rPr lang="en-IN" dirty="0"/>
              <a:t> </a:t>
            </a:r>
          </a:p>
          <a:p>
            <a:endParaRPr lang="en-IN" dirty="0"/>
          </a:p>
        </p:txBody>
      </p:sp>
    </p:spTree>
    <p:extLst>
      <p:ext uri="{BB962C8B-B14F-4D97-AF65-F5344CB8AC3E}">
        <p14:creationId xmlns:p14="http://schemas.microsoft.com/office/powerpoint/2010/main" val="344706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A918-F028-4E63-A56A-719B207872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A300DC-6CC1-4AB5-AA1A-9AB228F43EB2}"/>
              </a:ext>
            </a:extLst>
          </p:cNvPr>
          <p:cNvSpPr>
            <a:spLocks noGrp="1"/>
          </p:cNvSpPr>
          <p:nvPr>
            <p:ph idx="1"/>
          </p:nvPr>
        </p:nvSpPr>
        <p:spPr>
          <a:xfrm>
            <a:off x="838200" y="1162756"/>
            <a:ext cx="10515600" cy="5463821"/>
          </a:xfrm>
        </p:spPr>
        <p:txBody>
          <a:bodyPr>
            <a:normAutofit fontScale="77500" lnSpcReduction="20000"/>
          </a:bodyPr>
          <a:lstStyle/>
          <a:p>
            <a:endParaRPr lang="en-IN" dirty="0"/>
          </a:p>
          <a:p>
            <a:r>
              <a:rPr lang="en-US" dirty="0"/>
              <a:t>Always make sure you use </a:t>
            </a:r>
            <a:r>
              <a:rPr lang="en-US" b="1" dirty="0"/>
              <a:t>secure passwords </a:t>
            </a:r>
            <a:r>
              <a:rPr lang="en-US" dirty="0"/>
              <a:t>to access social networks. If anyone else does get into your account, they are gaining access to a lot of information about you and about anyone else you are connected to via that social network. Change your passwords regularly as a matter of routine. </a:t>
            </a:r>
          </a:p>
          <a:p>
            <a:r>
              <a:rPr lang="en-US" dirty="0"/>
              <a:t> Make sure you understand the default </a:t>
            </a:r>
            <a:r>
              <a:rPr lang="en-US" b="1" dirty="0"/>
              <a:t>privacy settings </a:t>
            </a:r>
            <a:r>
              <a:rPr lang="en-US" dirty="0"/>
              <a:t>offered by the social networking site, and how to change them. </a:t>
            </a:r>
          </a:p>
          <a:p>
            <a:r>
              <a:rPr lang="en-US" dirty="0"/>
              <a:t> Consider using </a:t>
            </a:r>
            <a:r>
              <a:rPr lang="en-US" b="1" dirty="0"/>
              <a:t>separate accounts/identities</a:t>
            </a:r>
            <a:r>
              <a:rPr lang="en-US" dirty="0"/>
              <a:t>, or maybe different pseudonyms, for different campaigns and activities. Remember that the key to using a network safely is being able to trust its members. Separate accounts may be a good way to ensure that such trust is possible. </a:t>
            </a:r>
          </a:p>
          <a:p>
            <a:r>
              <a:rPr lang="en-US" dirty="0"/>
              <a:t> Be careful when accessing your social network account in public internet spaces. </a:t>
            </a:r>
            <a:r>
              <a:rPr lang="en-US" b="1" dirty="0"/>
              <a:t>Delete your password and browsing history </a:t>
            </a:r>
            <a:r>
              <a:rPr lang="en-US" dirty="0"/>
              <a:t>when using a browser on a public machine. </a:t>
            </a:r>
          </a:p>
          <a:p>
            <a:r>
              <a:rPr lang="en-US" dirty="0"/>
              <a:t> </a:t>
            </a:r>
            <a:r>
              <a:rPr lang="en-US" b="1" dirty="0"/>
              <a:t>Access social networking sites using https:// </a:t>
            </a:r>
            <a:r>
              <a:rPr lang="en-US" dirty="0"/>
              <a:t>to safeguard your username, password and other information you post. Using https:// rather than http:// adds another layer of security by encrypting the traffic from your browser to your social networking site. </a:t>
            </a:r>
          </a:p>
          <a:p>
            <a:r>
              <a:rPr lang="en-US" dirty="0"/>
              <a:t> Be careful about putting too much information into </a:t>
            </a:r>
            <a:r>
              <a:rPr lang="en-US" b="1" dirty="0"/>
              <a:t>your status updates </a:t>
            </a:r>
            <a:r>
              <a:rPr lang="en-US" dirty="0"/>
              <a:t>– even if you trust the people in your networks. It is easy for someone to copy your information. </a:t>
            </a:r>
          </a:p>
          <a:p>
            <a:endParaRPr lang="en-US" dirty="0"/>
          </a:p>
          <a:p>
            <a:endParaRPr lang="en-IN" dirty="0"/>
          </a:p>
        </p:txBody>
      </p:sp>
    </p:spTree>
    <p:extLst>
      <p:ext uri="{BB962C8B-B14F-4D97-AF65-F5344CB8AC3E}">
        <p14:creationId xmlns:p14="http://schemas.microsoft.com/office/powerpoint/2010/main" val="4289566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6591-9361-4D40-9FF7-0F7F6149BA38}"/>
              </a:ext>
            </a:extLst>
          </p:cNvPr>
          <p:cNvSpPr>
            <a:spLocks noGrp="1"/>
          </p:cNvSpPr>
          <p:nvPr>
            <p:ph type="title"/>
          </p:nvPr>
        </p:nvSpPr>
        <p:spPr/>
        <p:txBody>
          <a:bodyPr/>
          <a:lstStyle/>
          <a:p>
            <a:r>
              <a:rPr lang="en-IN" dirty="0"/>
              <a:t>SMARTPHONE SECURITY </a:t>
            </a:r>
          </a:p>
        </p:txBody>
      </p:sp>
      <p:sp>
        <p:nvSpPr>
          <p:cNvPr id="3" name="Content Placeholder 2">
            <a:extLst>
              <a:ext uri="{FF2B5EF4-FFF2-40B4-BE49-F238E27FC236}">
                <a16:creationId xmlns:a16="http://schemas.microsoft.com/office/drawing/2014/main" id="{A7DED29C-59FA-448E-A8F3-FCD59ADEAE6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9467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0779-5010-457E-A7AB-861E56361AE5}"/>
              </a:ext>
            </a:extLst>
          </p:cNvPr>
          <p:cNvSpPr>
            <a:spLocks noGrp="1"/>
          </p:cNvSpPr>
          <p:nvPr>
            <p:ph type="title"/>
          </p:nvPr>
        </p:nvSpPr>
        <p:spPr/>
        <p:txBody>
          <a:bodyPr>
            <a:normAutofit fontScale="90000"/>
          </a:bodyPr>
          <a:lstStyle/>
          <a:p>
            <a:r>
              <a:rPr lang="en-US" sz="5400" dirty="0">
                <a:ln w="0"/>
                <a:solidFill>
                  <a:schemeClr val="accent1"/>
                </a:solidFill>
                <a:effectLst>
                  <a:reflection blurRad="6350" stA="53000" endA="300" endPos="35500" dir="5400000" sy="-90000" algn="bl" rotWithShape="0"/>
                </a:effectLst>
              </a:rPr>
              <a:t>FORENSIC SCIENCE</a:t>
            </a:r>
            <a:br>
              <a:rPr lang="en-US" sz="5400" dirty="0">
                <a:ln w="0"/>
                <a:solidFill>
                  <a:schemeClr val="accent1"/>
                </a:solidFill>
                <a:effectLst>
                  <a:reflection blurRad="6350" stA="53000" endA="300" endPos="35500" dir="5400000" sy="-90000" algn="bl" rotWithShape="0"/>
                </a:effectLst>
              </a:rPr>
            </a:br>
            <a:endParaRPr lang="en-IN" dirty="0"/>
          </a:p>
        </p:txBody>
      </p:sp>
      <p:sp>
        <p:nvSpPr>
          <p:cNvPr id="3" name="Rectangle 2">
            <a:extLst>
              <a:ext uri="{FF2B5EF4-FFF2-40B4-BE49-F238E27FC236}">
                <a16:creationId xmlns:a16="http://schemas.microsoft.com/office/drawing/2014/main" id="{F2789316-21F4-4F8E-B7B5-7E7F566D7BAD}"/>
              </a:ext>
            </a:extLst>
          </p:cNvPr>
          <p:cNvSpPr/>
          <p:nvPr/>
        </p:nvSpPr>
        <p:spPr>
          <a:xfrm>
            <a:off x="1095022" y="2967335"/>
            <a:ext cx="10258778" cy="2554545"/>
          </a:xfrm>
          <a:prstGeom prst="rect">
            <a:avLst/>
          </a:prstGeom>
        </p:spPr>
        <p:txBody>
          <a:bodyPr wrap="square">
            <a:spAutoFit/>
          </a:bodyPr>
          <a:lstStyle/>
          <a:p>
            <a:r>
              <a:rPr lang="en-US" sz="4000" dirty="0">
                <a:solidFill>
                  <a:srgbClr val="333333"/>
                </a:solidFill>
                <a:latin typeface="Lato"/>
              </a:rPr>
              <a:t>Analysis at the crime scenes could be of anything from blood stains, soil, bones, fingerprints, recovering data from mobiles, laptops, computers, DNA profiling, </a:t>
            </a:r>
            <a:r>
              <a:rPr lang="en-US" sz="4000" dirty="0" err="1">
                <a:solidFill>
                  <a:srgbClr val="333333"/>
                </a:solidFill>
                <a:latin typeface="Lato"/>
              </a:rPr>
              <a:t>etc</a:t>
            </a:r>
            <a:endParaRPr lang="en-IN" sz="4000" dirty="0"/>
          </a:p>
        </p:txBody>
      </p:sp>
    </p:spTree>
    <p:extLst>
      <p:ext uri="{BB962C8B-B14F-4D97-AF65-F5344CB8AC3E}">
        <p14:creationId xmlns:p14="http://schemas.microsoft.com/office/powerpoint/2010/main" val="172693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F2A5-4480-4FCB-B491-D7255B99F5CE}"/>
              </a:ext>
            </a:extLst>
          </p:cNvPr>
          <p:cNvSpPr>
            <a:spLocks noGrp="1"/>
          </p:cNvSpPr>
          <p:nvPr>
            <p:ph type="title"/>
          </p:nvPr>
        </p:nvSpPr>
        <p:spPr/>
        <p:txBody>
          <a:bodyPr>
            <a:normAutofit/>
          </a:bodyPr>
          <a:lstStyle/>
          <a:p>
            <a:br>
              <a:rPr lang="en-IN" b="1" dirty="0"/>
            </a:br>
            <a:endParaRPr lang="en-IN" dirty="0"/>
          </a:p>
        </p:txBody>
      </p:sp>
      <p:sp>
        <p:nvSpPr>
          <p:cNvPr id="4" name="Content Placeholder 3">
            <a:extLst>
              <a:ext uri="{FF2B5EF4-FFF2-40B4-BE49-F238E27FC236}">
                <a16:creationId xmlns:a16="http://schemas.microsoft.com/office/drawing/2014/main" id="{D25508BF-D9F9-4A4D-94A5-259C8AF73BB0}"/>
              </a:ext>
            </a:extLst>
          </p:cNvPr>
          <p:cNvSpPr>
            <a:spLocks noGrp="1"/>
          </p:cNvSpPr>
          <p:nvPr>
            <p:ph sz="half" idx="1"/>
          </p:nvPr>
        </p:nvSpPr>
        <p:spPr/>
        <p:txBody>
          <a:bodyPr/>
          <a:lstStyle/>
          <a:p>
            <a:endParaRPr lang="en-IN" dirty="0"/>
          </a:p>
        </p:txBody>
      </p:sp>
      <p:graphicFrame>
        <p:nvGraphicFramePr>
          <p:cNvPr id="6" name="Content Placeholder 5">
            <a:extLst>
              <a:ext uri="{FF2B5EF4-FFF2-40B4-BE49-F238E27FC236}">
                <a16:creationId xmlns:a16="http://schemas.microsoft.com/office/drawing/2014/main" id="{6B62B8BB-8DFE-4D12-9F86-BE0B759D5D6A}"/>
              </a:ext>
            </a:extLst>
          </p:cNvPr>
          <p:cNvGraphicFramePr>
            <a:graphicFrameLocks noGrp="1"/>
          </p:cNvGraphicFramePr>
          <p:nvPr>
            <p:ph sz="half" idx="2"/>
          </p:nvPr>
        </p:nvGraphicFramePr>
        <p:xfrm>
          <a:off x="191344" y="116633"/>
          <a:ext cx="11999069" cy="6480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5196F206-74DB-4285-898B-A85BCE913B7B}"/>
              </a:ext>
            </a:extLst>
          </p:cNvPr>
          <p:cNvSpPr/>
          <p:nvPr/>
        </p:nvSpPr>
        <p:spPr>
          <a:xfrm>
            <a:off x="3215680" y="1166843"/>
            <a:ext cx="7272808" cy="1200329"/>
          </a:xfrm>
          <a:prstGeom prst="rect">
            <a:avLst/>
          </a:prstGeom>
        </p:spPr>
        <p:txBody>
          <a:bodyPr wrap="square">
            <a:spAutoFit/>
          </a:bodyPr>
          <a:lstStyle/>
          <a:p>
            <a:r>
              <a:rPr lang="en-US" sz="2400" dirty="0">
                <a:solidFill>
                  <a:srgbClr val="333333"/>
                </a:solidFill>
                <a:latin typeface="Lato"/>
              </a:rPr>
              <a:t> </a:t>
            </a:r>
            <a:r>
              <a:rPr lang="en-US" sz="2400" dirty="0" err="1">
                <a:solidFill>
                  <a:srgbClr val="333333"/>
                </a:solidFill>
                <a:latin typeface="Lato"/>
              </a:rPr>
              <a:t>i</a:t>
            </a:r>
            <a:r>
              <a:rPr lang="en-US" sz="2400" dirty="0">
                <a:solidFill>
                  <a:srgbClr val="333333"/>
                </a:solidFill>
                <a:latin typeface="Lato"/>
              </a:rPr>
              <a:t> </a:t>
            </a:r>
          </a:p>
          <a:p>
            <a:r>
              <a:rPr lang="en-US" sz="2400" dirty="0">
                <a:solidFill>
                  <a:srgbClr val="333333"/>
                </a:solidFill>
                <a:latin typeface="Lato"/>
              </a:rPr>
              <a:t>, </a:t>
            </a:r>
          </a:p>
          <a:p>
            <a:r>
              <a:rPr lang="en-US" sz="2400" dirty="0">
                <a:solidFill>
                  <a:srgbClr val="333333"/>
                </a:solidFill>
                <a:latin typeface="Lato"/>
              </a:rPr>
              <a:t> </a:t>
            </a:r>
            <a:endParaRPr lang="en-IN" sz="2400" dirty="0"/>
          </a:p>
        </p:txBody>
      </p:sp>
    </p:spTree>
    <p:extLst>
      <p:ext uri="{BB962C8B-B14F-4D97-AF65-F5344CB8AC3E}">
        <p14:creationId xmlns:p14="http://schemas.microsoft.com/office/powerpoint/2010/main" val="72655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B59D-3A29-4143-A270-4B18CF155471}"/>
              </a:ext>
            </a:extLst>
          </p:cNvPr>
          <p:cNvSpPr>
            <a:spLocks noGrp="1"/>
          </p:cNvSpPr>
          <p:nvPr>
            <p:ph type="title"/>
          </p:nvPr>
        </p:nvSpPr>
        <p:spPr>
          <a:xfrm>
            <a:off x="1991545" y="692696"/>
            <a:ext cx="8594429" cy="1320800"/>
          </a:xfrm>
        </p:spPr>
        <p:txBody>
          <a:bodyPr>
            <a:normAutofit fontScale="90000"/>
          </a:bodyPr>
          <a:lstStyle/>
          <a:p>
            <a:br>
              <a:rPr lang="en-IN" sz="4000" dirty="0"/>
            </a:br>
            <a:br>
              <a:rPr lang="en-IN" sz="4000" dirty="0"/>
            </a:br>
            <a:br>
              <a:rPr lang="en-IN" sz="4000" dirty="0"/>
            </a:br>
            <a:endParaRPr lang="en-IN" sz="4000" dirty="0"/>
          </a:p>
        </p:txBody>
      </p:sp>
      <p:graphicFrame>
        <p:nvGraphicFramePr>
          <p:cNvPr id="3" name="Diagram 2">
            <a:extLst>
              <a:ext uri="{FF2B5EF4-FFF2-40B4-BE49-F238E27FC236}">
                <a16:creationId xmlns:a16="http://schemas.microsoft.com/office/drawing/2014/main" id="{638A7F09-2C44-4D6D-AB8B-4BCE00436607}"/>
              </a:ext>
            </a:extLst>
          </p:cNvPr>
          <p:cNvGraphicFramePr/>
          <p:nvPr/>
        </p:nvGraphicFramePr>
        <p:xfrm>
          <a:off x="2033060" y="980728"/>
          <a:ext cx="7375309"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38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1CED-2C8B-44C2-ADB2-D5BDAAEA45BA}"/>
              </a:ext>
            </a:extLst>
          </p:cNvPr>
          <p:cNvSpPr>
            <a:spLocks noGrp="1"/>
          </p:cNvSpPr>
          <p:nvPr>
            <p:ph type="title"/>
          </p:nvPr>
        </p:nvSpPr>
        <p:spPr/>
        <p:txBody>
          <a:bodyPr/>
          <a:lstStyle/>
          <a:p>
            <a:r>
              <a:rPr lang="en-IN" dirty="0"/>
              <a:t>           </a:t>
            </a:r>
          </a:p>
        </p:txBody>
      </p:sp>
      <p:graphicFrame>
        <p:nvGraphicFramePr>
          <p:cNvPr id="3" name="Diagram 2">
            <a:extLst>
              <a:ext uri="{FF2B5EF4-FFF2-40B4-BE49-F238E27FC236}">
                <a16:creationId xmlns:a16="http://schemas.microsoft.com/office/drawing/2014/main" id="{4BFB3CD1-52D9-4CEA-808D-723C0B012786}"/>
              </a:ext>
            </a:extLst>
          </p:cNvPr>
          <p:cNvGraphicFramePr/>
          <p:nvPr/>
        </p:nvGraphicFramePr>
        <p:xfrm>
          <a:off x="678747" y="260648"/>
          <a:ext cx="10834508" cy="6408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1264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343-5686-4D70-A61B-324BC47C36FC}"/>
              </a:ext>
            </a:extLst>
          </p:cNvPr>
          <p:cNvSpPr>
            <a:spLocks noGrp="1"/>
          </p:cNvSpPr>
          <p:nvPr>
            <p:ph type="title"/>
          </p:nvPr>
        </p:nvSpPr>
        <p:spPr>
          <a:xfrm>
            <a:off x="2019221" y="203200"/>
            <a:ext cx="8153558" cy="731168"/>
          </a:xfrm>
        </p:spPr>
        <p:txBody>
          <a:bodyPr>
            <a:normAutofit fontScale="90000"/>
          </a:bodyPr>
          <a:lstStyle/>
          <a:p>
            <a:r>
              <a:rPr lang="en-IN" dirty="0"/>
              <a:t>    </a:t>
            </a:r>
            <a:r>
              <a:rPr lang="en-IN" dirty="0">
                <a:solidFill>
                  <a:srgbClr val="7030A0"/>
                </a:solidFill>
              </a:rPr>
              <a:t>BSc Forensic Science</a:t>
            </a:r>
          </a:p>
        </p:txBody>
      </p:sp>
      <p:sp>
        <p:nvSpPr>
          <p:cNvPr id="3" name="Rectangle 2">
            <a:extLst>
              <a:ext uri="{FF2B5EF4-FFF2-40B4-BE49-F238E27FC236}">
                <a16:creationId xmlns:a16="http://schemas.microsoft.com/office/drawing/2014/main" id="{634D285A-E8C4-4994-A2E1-662C162E87C7}"/>
              </a:ext>
            </a:extLst>
          </p:cNvPr>
          <p:cNvSpPr/>
          <p:nvPr/>
        </p:nvSpPr>
        <p:spPr>
          <a:xfrm>
            <a:off x="1222034" y="1164134"/>
            <a:ext cx="9505056" cy="5693866"/>
          </a:xfrm>
          <a:prstGeom prst="rect">
            <a:avLst/>
          </a:prstGeom>
        </p:spPr>
        <p:txBody>
          <a:bodyPr wrap="square">
            <a:spAutoFit/>
          </a:bodyPr>
          <a:lstStyle/>
          <a:p>
            <a:r>
              <a:rPr lang="en-US" sz="2800" dirty="0">
                <a:solidFill>
                  <a:srgbClr val="333333"/>
                </a:solidFill>
                <a:latin typeface="Lato"/>
              </a:rPr>
              <a:t> Qualification :  Plus two science</a:t>
            </a:r>
          </a:p>
          <a:p>
            <a:r>
              <a:rPr lang="en-US" sz="2800" dirty="0">
                <a:solidFill>
                  <a:srgbClr val="333333"/>
                </a:solidFill>
                <a:latin typeface="Lato"/>
              </a:rPr>
              <a:t>Duration   : 3 Year</a:t>
            </a:r>
          </a:p>
          <a:p>
            <a:endParaRPr lang="en-US" sz="2800" dirty="0">
              <a:solidFill>
                <a:srgbClr val="333333"/>
              </a:solidFill>
              <a:latin typeface="Lato"/>
            </a:endParaRPr>
          </a:p>
          <a:p>
            <a:r>
              <a:rPr lang="en-US" sz="2800" dirty="0">
                <a:solidFill>
                  <a:srgbClr val="333333"/>
                </a:solidFill>
                <a:latin typeface="Lato"/>
              </a:rPr>
              <a:t>Forensic Pathology</a:t>
            </a:r>
          </a:p>
          <a:p>
            <a:r>
              <a:rPr lang="en-US" sz="2800" dirty="0">
                <a:solidFill>
                  <a:srgbClr val="333333"/>
                </a:solidFill>
                <a:latin typeface="Lato"/>
              </a:rPr>
              <a:t>Psychiatry</a:t>
            </a:r>
          </a:p>
          <a:p>
            <a:r>
              <a:rPr lang="en-US" sz="2800" dirty="0">
                <a:solidFill>
                  <a:srgbClr val="333333"/>
                </a:solidFill>
                <a:latin typeface="Lato"/>
              </a:rPr>
              <a:t>Psychology</a:t>
            </a:r>
          </a:p>
          <a:p>
            <a:r>
              <a:rPr lang="en-US" sz="2800" dirty="0">
                <a:solidFill>
                  <a:srgbClr val="333333"/>
                </a:solidFill>
                <a:latin typeface="Lato"/>
              </a:rPr>
              <a:t>Forensic Medicine</a:t>
            </a:r>
          </a:p>
          <a:p>
            <a:endParaRPr lang="en-US" sz="2800" dirty="0">
              <a:solidFill>
                <a:srgbClr val="333333"/>
              </a:solidFill>
              <a:latin typeface="Lato"/>
            </a:endParaRPr>
          </a:p>
          <a:p>
            <a:r>
              <a:rPr lang="en-US" sz="2800" dirty="0">
                <a:solidFill>
                  <a:srgbClr val="333333"/>
                </a:solidFill>
                <a:latin typeface="Lato"/>
              </a:rPr>
              <a:t> </a:t>
            </a:r>
          </a:p>
          <a:p>
            <a:endParaRPr lang="en-US" sz="2800" dirty="0">
              <a:solidFill>
                <a:srgbClr val="333333"/>
              </a:solidFill>
              <a:latin typeface="Lato"/>
            </a:endParaRPr>
          </a:p>
          <a:p>
            <a:r>
              <a:rPr lang="en-US" sz="2800" dirty="0">
                <a:solidFill>
                  <a:srgbClr val="333333"/>
                </a:solidFill>
                <a:latin typeface="Lato"/>
              </a:rPr>
              <a:t> Analysis at the crime scenes could be of anything from blood stains, soil, bones, fingerprints, recovering data from mobiles, laptops, computers, DNA profiling, </a:t>
            </a:r>
            <a:r>
              <a:rPr lang="en-US" sz="2800" dirty="0" err="1">
                <a:solidFill>
                  <a:srgbClr val="333333"/>
                </a:solidFill>
                <a:latin typeface="Lato"/>
              </a:rPr>
              <a:t>etc</a:t>
            </a:r>
            <a:endParaRPr lang="en-IN" sz="2800" dirty="0"/>
          </a:p>
        </p:txBody>
      </p:sp>
    </p:spTree>
    <p:extLst>
      <p:ext uri="{BB962C8B-B14F-4D97-AF65-F5344CB8AC3E}">
        <p14:creationId xmlns:p14="http://schemas.microsoft.com/office/powerpoint/2010/main" val="328757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CB84-EF10-4C4A-ABA9-E0D7EAC30211}"/>
              </a:ext>
            </a:extLst>
          </p:cNvPr>
          <p:cNvSpPr>
            <a:spLocks noGrp="1"/>
          </p:cNvSpPr>
          <p:nvPr>
            <p:ph type="title"/>
          </p:nvPr>
        </p:nvSpPr>
        <p:spPr>
          <a:xfrm>
            <a:off x="678747" y="564444"/>
            <a:ext cx="11016542" cy="1749778"/>
          </a:xfrm>
        </p:spPr>
        <p:txBody>
          <a:bodyPr>
            <a:normAutofit fontScale="90000"/>
          </a:bodyPr>
          <a:lstStyle/>
          <a:p>
            <a:r>
              <a:rPr lang="en-IN" dirty="0"/>
              <a:t>B </a:t>
            </a:r>
            <a:r>
              <a:rPr lang="en-IN" dirty="0" err="1"/>
              <a:t>Voc</a:t>
            </a:r>
            <a:r>
              <a:rPr lang="en-IN" dirty="0"/>
              <a:t> Forensic Science</a:t>
            </a:r>
            <a:br>
              <a:rPr lang="en-IN" dirty="0"/>
            </a:br>
            <a:r>
              <a:rPr lang="en-IN" dirty="0"/>
              <a:t>B </a:t>
            </a:r>
            <a:r>
              <a:rPr lang="en-IN" dirty="0" err="1"/>
              <a:t>Voc</a:t>
            </a:r>
            <a:r>
              <a:rPr lang="en-IN" dirty="0"/>
              <a:t> Applied Microbiology and  Forensic science</a:t>
            </a:r>
            <a:br>
              <a:rPr lang="en-IN" dirty="0"/>
            </a:br>
            <a:endParaRPr lang="en-IN" dirty="0"/>
          </a:p>
        </p:txBody>
      </p:sp>
      <p:sp>
        <p:nvSpPr>
          <p:cNvPr id="3" name="Content Placeholder 2">
            <a:extLst>
              <a:ext uri="{FF2B5EF4-FFF2-40B4-BE49-F238E27FC236}">
                <a16:creationId xmlns:a16="http://schemas.microsoft.com/office/drawing/2014/main" id="{510EBD04-A1F7-4F0D-BCC6-2E40CFBBFB57}"/>
              </a:ext>
            </a:extLst>
          </p:cNvPr>
          <p:cNvSpPr>
            <a:spLocks noGrp="1"/>
          </p:cNvSpPr>
          <p:nvPr>
            <p:ph idx="1"/>
          </p:nvPr>
        </p:nvSpPr>
        <p:spPr>
          <a:xfrm>
            <a:off x="678747" y="2877007"/>
            <a:ext cx="8946541" cy="4195481"/>
          </a:xfrm>
        </p:spPr>
        <p:txBody>
          <a:bodyPr/>
          <a:lstStyle/>
          <a:p>
            <a:r>
              <a:rPr lang="en-IN" dirty="0"/>
              <a:t>Qualification : Plus two science with 55 marks</a:t>
            </a:r>
          </a:p>
          <a:p>
            <a:r>
              <a:rPr lang="en-IN" dirty="0"/>
              <a:t>Duration : 3 year </a:t>
            </a:r>
          </a:p>
          <a:p>
            <a:endParaRPr lang="en-IN" dirty="0"/>
          </a:p>
        </p:txBody>
      </p:sp>
    </p:spTree>
    <p:extLst>
      <p:ext uri="{BB962C8B-B14F-4D97-AF65-F5344CB8AC3E}">
        <p14:creationId xmlns:p14="http://schemas.microsoft.com/office/powerpoint/2010/main" val="137840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9BDC-710E-4C4B-9501-6902185895E5}"/>
              </a:ext>
            </a:extLst>
          </p:cNvPr>
          <p:cNvSpPr>
            <a:spLocks noGrp="1"/>
          </p:cNvSpPr>
          <p:nvPr>
            <p:ph type="title"/>
          </p:nvPr>
        </p:nvSpPr>
        <p:spPr/>
        <p:txBody>
          <a:bodyPr/>
          <a:lstStyle/>
          <a:p>
            <a:r>
              <a:rPr lang="en-IN" dirty="0"/>
              <a:t> </a:t>
            </a:r>
          </a:p>
        </p:txBody>
      </p:sp>
      <p:sp>
        <p:nvSpPr>
          <p:cNvPr id="3" name="Rectangle 2">
            <a:extLst>
              <a:ext uri="{FF2B5EF4-FFF2-40B4-BE49-F238E27FC236}">
                <a16:creationId xmlns:a16="http://schemas.microsoft.com/office/drawing/2014/main" id="{21FEACEA-CAAB-45C2-AB3B-D80B538D8512}"/>
              </a:ext>
            </a:extLst>
          </p:cNvPr>
          <p:cNvSpPr/>
          <p:nvPr/>
        </p:nvSpPr>
        <p:spPr>
          <a:xfrm>
            <a:off x="479376" y="404665"/>
            <a:ext cx="10405156" cy="14742497"/>
          </a:xfrm>
          <a:prstGeom prst="rect">
            <a:avLst/>
          </a:prstGeom>
        </p:spPr>
        <p:txBody>
          <a:bodyPr wrap="square">
            <a:spAutoFit/>
          </a:bodyPr>
          <a:lstStyle/>
          <a:p>
            <a:r>
              <a:rPr lang="en-IN" sz="2800" dirty="0" err="1"/>
              <a:t>D.B.College,Kanjirappally</a:t>
            </a:r>
            <a:r>
              <a:rPr lang="en-IN" sz="2800" dirty="0"/>
              <a:t> </a:t>
            </a:r>
          </a:p>
          <a:p>
            <a:r>
              <a:rPr lang="en-IN" sz="2800" dirty="0"/>
              <a:t>Farook </a:t>
            </a:r>
            <a:r>
              <a:rPr lang="en-IN" sz="2800" dirty="0" err="1"/>
              <a:t>College,Kozhikode</a:t>
            </a:r>
            <a:endParaRPr lang="en-IN" sz="2800" dirty="0"/>
          </a:p>
          <a:p>
            <a:r>
              <a:rPr lang="en-IN" sz="2800" dirty="0" err="1"/>
              <a:t>KrishnaMenon</a:t>
            </a:r>
            <a:r>
              <a:rPr lang="en-IN" sz="2800" dirty="0"/>
              <a:t> Memorial Women’s College,</a:t>
            </a:r>
          </a:p>
          <a:p>
            <a:r>
              <a:rPr lang="en-IN" sz="2800" dirty="0" err="1"/>
              <a:t>KannurIndiraGandhi</a:t>
            </a:r>
            <a:r>
              <a:rPr lang="en-IN" sz="2800" dirty="0"/>
              <a:t> College of Arts &amp; </a:t>
            </a:r>
            <a:r>
              <a:rPr lang="en-IN" sz="2800" dirty="0" err="1"/>
              <a:t>Science,Kothamangalam</a:t>
            </a:r>
            <a:endParaRPr lang="en-IN" sz="2800" dirty="0"/>
          </a:p>
          <a:p>
            <a:r>
              <a:rPr lang="en-IN" sz="2800" dirty="0" err="1"/>
              <a:t>Devaswom</a:t>
            </a:r>
            <a:r>
              <a:rPr lang="en-IN" sz="2800" dirty="0"/>
              <a:t> Board </a:t>
            </a:r>
            <a:r>
              <a:rPr lang="en-IN" sz="2800" dirty="0" err="1"/>
              <a:t>College,KeralaCollege</a:t>
            </a:r>
            <a:r>
              <a:rPr lang="en-IN" sz="2800" dirty="0"/>
              <a:t>-</a:t>
            </a:r>
          </a:p>
          <a:p>
            <a:r>
              <a:rPr lang="en-IN" sz="2800" dirty="0"/>
              <a:t>Operative Arts and Science </a:t>
            </a:r>
            <a:r>
              <a:rPr lang="en-IN" sz="2800" dirty="0" err="1"/>
              <a:t>College,MadayiCochin</a:t>
            </a:r>
            <a:r>
              <a:rPr lang="en-IN" sz="2800" dirty="0"/>
              <a:t> College, </a:t>
            </a:r>
            <a:r>
              <a:rPr lang="en-IN" sz="2800" dirty="0" err="1"/>
              <a:t>Koovappadam</a:t>
            </a:r>
            <a:r>
              <a:rPr lang="en-IN" sz="2800" dirty="0"/>
              <a:t>, Cochin-Ernakulam, Kerala, Ernakulam</a:t>
            </a:r>
          </a:p>
          <a:p>
            <a:r>
              <a:rPr lang="en-IN" sz="2800" dirty="0" err="1"/>
              <a:t>Bharathamatha</a:t>
            </a:r>
            <a:r>
              <a:rPr lang="en-IN" sz="2800" dirty="0"/>
              <a:t> </a:t>
            </a:r>
            <a:r>
              <a:rPr lang="en-IN" sz="2800" dirty="0" err="1"/>
              <a:t>College,Thrikkakara</a:t>
            </a:r>
            <a:endParaRPr lang="en-IN" sz="2800" dirty="0"/>
          </a:p>
          <a:p>
            <a:r>
              <a:rPr lang="en-IN" sz="2800" dirty="0"/>
              <a:t>Aditya Kiran College of Applied </a:t>
            </a:r>
            <a:r>
              <a:rPr lang="en-IN" sz="2800" dirty="0" err="1"/>
              <a:t>Studies,kannur</a:t>
            </a:r>
            <a:endParaRPr lang="en-IN" sz="2800" dirty="0"/>
          </a:p>
          <a:p>
            <a:r>
              <a:rPr lang="en-IN" sz="2800" dirty="0"/>
              <a:t>Indira Gandhi </a:t>
            </a:r>
            <a:r>
              <a:rPr lang="en-IN" sz="2800" dirty="0" err="1"/>
              <a:t>Collegeof</a:t>
            </a:r>
            <a:r>
              <a:rPr lang="en-IN" sz="2800" dirty="0"/>
              <a:t> Arts &amp; </a:t>
            </a:r>
            <a:r>
              <a:rPr lang="en-IN" sz="2800" dirty="0" err="1"/>
              <a:t>Science,Kothamangalam</a:t>
            </a:r>
            <a:endParaRPr lang="en-IN" sz="2800" dirty="0"/>
          </a:p>
          <a:p>
            <a:r>
              <a:rPr lang="en-IN" sz="2800" dirty="0"/>
              <a:t>Kuriakose </a:t>
            </a:r>
            <a:r>
              <a:rPr lang="en-IN" sz="2800" dirty="0" err="1"/>
              <a:t>Gregorios</a:t>
            </a:r>
            <a:r>
              <a:rPr lang="en-IN" sz="2800" dirty="0"/>
              <a:t> </a:t>
            </a:r>
            <a:r>
              <a:rPr lang="en-IN" sz="2800" dirty="0" err="1"/>
              <a:t>College,Mannarcaud</a:t>
            </a:r>
            <a:endParaRPr lang="en-IN" sz="2800" dirty="0"/>
          </a:p>
          <a:p>
            <a:r>
              <a:rPr lang="en-IN" sz="2800" dirty="0" err="1"/>
              <a:t>Kristu</a:t>
            </a:r>
            <a:r>
              <a:rPr lang="en-IN" sz="2800" dirty="0"/>
              <a:t> Jyothi College of Management , Kottayam</a:t>
            </a:r>
          </a:p>
          <a:p>
            <a:r>
              <a:rPr lang="en-IN" sz="2800" dirty="0" err="1"/>
              <a:t>C.M.S.College,MannanamChrist</a:t>
            </a:r>
            <a:r>
              <a:rPr lang="en-IN" sz="2800" dirty="0"/>
              <a:t> College, </a:t>
            </a:r>
            <a:r>
              <a:rPr lang="en-IN" sz="2800" dirty="0" err="1"/>
              <a:t>Irinjalakuda</a:t>
            </a:r>
            <a:r>
              <a:rPr lang="en-IN" sz="2800" dirty="0"/>
              <a:t> </a:t>
            </a:r>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r>
              <a:rPr lang="en-IN" sz="2800" dirty="0"/>
              <a:t>.</a:t>
            </a:r>
          </a:p>
        </p:txBody>
      </p:sp>
    </p:spTree>
    <p:extLst>
      <p:ext uri="{BB962C8B-B14F-4D97-AF65-F5344CB8AC3E}">
        <p14:creationId xmlns:p14="http://schemas.microsoft.com/office/powerpoint/2010/main" val="51567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642F-9F73-45D6-90E9-749A8852C977}"/>
              </a:ext>
            </a:extLst>
          </p:cNvPr>
          <p:cNvSpPr>
            <a:spLocks noGrp="1"/>
          </p:cNvSpPr>
          <p:nvPr>
            <p:ph type="title"/>
          </p:nvPr>
        </p:nvSpPr>
        <p:spPr/>
        <p:txBody>
          <a:bodyPr/>
          <a:lstStyle/>
          <a:p>
            <a:r>
              <a:rPr lang="en-IN" dirty="0"/>
              <a:t>Govt colleges</a:t>
            </a:r>
          </a:p>
        </p:txBody>
      </p:sp>
      <p:sp>
        <p:nvSpPr>
          <p:cNvPr id="3" name="Rectangle 2">
            <a:extLst>
              <a:ext uri="{FF2B5EF4-FFF2-40B4-BE49-F238E27FC236}">
                <a16:creationId xmlns:a16="http://schemas.microsoft.com/office/drawing/2014/main" id="{5E614263-2C98-4733-B5B0-98EC01529A06}"/>
              </a:ext>
            </a:extLst>
          </p:cNvPr>
          <p:cNvSpPr/>
          <p:nvPr/>
        </p:nvSpPr>
        <p:spPr>
          <a:xfrm>
            <a:off x="335360" y="1268761"/>
            <a:ext cx="11521280" cy="5539978"/>
          </a:xfrm>
          <a:prstGeom prst="rect">
            <a:avLst/>
          </a:prstGeom>
        </p:spPr>
        <p:txBody>
          <a:bodyPr wrap="square">
            <a:spAutoFit/>
          </a:bodyPr>
          <a:lstStyle/>
          <a:p>
            <a:r>
              <a:rPr lang="en-IN" sz="2800" dirty="0"/>
              <a:t>Rajiv Gandhi Centre for </a:t>
            </a:r>
            <a:r>
              <a:rPr lang="en-IN" sz="2800" dirty="0" err="1"/>
              <a:t>BiotechnologyThiruvananthapuram</a:t>
            </a:r>
            <a:endParaRPr lang="en-IN" sz="2800" dirty="0"/>
          </a:p>
          <a:p>
            <a:r>
              <a:rPr lang="en-IN" sz="2800" dirty="0"/>
              <a:t> Amrita School of </a:t>
            </a:r>
            <a:r>
              <a:rPr lang="en-IN" sz="2800" dirty="0" err="1"/>
              <a:t>MedicineAIMS</a:t>
            </a:r>
            <a:r>
              <a:rPr lang="en-IN" sz="2800" dirty="0"/>
              <a:t> </a:t>
            </a:r>
            <a:r>
              <a:rPr lang="en-IN" sz="2800" dirty="0" err="1"/>
              <a:t>Ponekkara</a:t>
            </a:r>
            <a:r>
              <a:rPr lang="en-IN" sz="2800" dirty="0"/>
              <a:t> (PO)</a:t>
            </a:r>
          </a:p>
          <a:p>
            <a:r>
              <a:rPr lang="en-IN" sz="2800" dirty="0"/>
              <a:t>Kerala University of Health Sciences (KUHS)Thrissur </a:t>
            </a:r>
          </a:p>
          <a:p>
            <a:r>
              <a:rPr lang="en-IN" sz="2800" dirty="0"/>
              <a:t>T.D. Medical College </a:t>
            </a:r>
            <a:r>
              <a:rPr lang="en-IN" sz="2800" dirty="0" err="1"/>
              <a:t>Vandanam</a:t>
            </a:r>
            <a:r>
              <a:rPr lang="en-IN" sz="2800" dirty="0"/>
              <a:t> Alappuzha,</a:t>
            </a:r>
          </a:p>
          <a:p>
            <a:r>
              <a:rPr lang="en-IN" sz="2800" dirty="0"/>
              <a:t>Amrita Vishwa Vidyapeetham Kochi,</a:t>
            </a:r>
          </a:p>
          <a:p>
            <a:r>
              <a:rPr lang="en-IN" sz="2800" dirty="0"/>
              <a:t>Government Medical </a:t>
            </a:r>
            <a:r>
              <a:rPr lang="en-IN" sz="2800" dirty="0" err="1"/>
              <a:t>CollegeThiruvananthapuram</a:t>
            </a:r>
            <a:r>
              <a:rPr lang="en-IN" sz="2800" dirty="0"/>
              <a:t>,</a:t>
            </a:r>
          </a:p>
          <a:p>
            <a:r>
              <a:rPr lang="en-IN" sz="2800" dirty="0"/>
              <a:t>Government Medical College Kozhikode,</a:t>
            </a:r>
          </a:p>
          <a:p>
            <a:r>
              <a:rPr lang="en-IN" sz="2800" dirty="0"/>
              <a:t>Al-</a:t>
            </a:r>
            <a:r>
              <a:rPr lang="en-IN" sz="2800" dirty="0" err="1"/>
              <a:t>AmeenCollege</a:t>
            </a:r>
            <a:r>
              <a:rPr lang="en-IN" sz="2800" dirty="0"/>
              <a:t> , </a:t>
            </a:r>
            <a:r>
              <a:rPr lang="en-IN" sz="2800" dirty="0" err="1"/>
              <a:t>Edathala</a:t>
            </a:r>
            <a:endParaRPr lang="en-IN" sz="2800" dirty="0"/>
          </a:p>
          <a:p>
            <a:r>
              <a:rPr lang="en-IN" sz="2800" dirty="0"/>
              <a:t>B.K College for Women, Kottayam</a:t>
            </a:r>
          </a:p>
          <a:p>
            <a:r>
              <a:rPr lang="en-IN" sz="2800" dirty="0"/>
              <a:t>Al-Azhar College of Arts &amp; </a:t>
            </a:r>
            <a:r>
              <a:rPr lang="en-IN" sz="2800" dirty="0" err="1"/>
              <a:t>Science,Thodupuzha</a:t>
            </a:r>
            <a:endParaRPr lang="en-IN" sz="2800" dirty="0"/>
          </a:p>
          <a:p>
            <a:r>
              <a:rPr lang="en-IN" sz="2800" dirty="0"/>
              <a:t>Iqbal College </a:t>
            </a:r>
            <a:r>
              <a:rPr lang="en-IN" sz="2800" dirty="0" err="1"/>
              <a:t>Peringamala,Varkala</a:t>
            </a:r>
            <a:endParaRPr lang="en-IN" sz="2800" dirty="0"/>
          </a:p>
          <a:p>
            <a:r>
              <a:rPr lang="en-IN" sz="2800" dirty="0"/>
              <a:t>Cochin College, </a:t>
            </a:r>
            <a:r>
              <a:rPr lang="en-IN" sz="2800" dirty="0" err="1"/>
              <a:t>Koovappadam</a:t>
            </a:r>
            <a:r>
              <a:rPr lang="en-IN" sz="2800" dirty="0"/>
              <a:t>, Cochin-Ernakulam, Kerala, Ernakulam</a:t>
            </a:r>
          </a:p>
          <a:p>
            <a:endParaRPr lang="en-IN" dirty="0"/>
          </a:p>
        </p:txBody>
      </p:sp>
    </p:spTree>
    <p:extLst>
      <p:ext uri="{BB962C8B-B14F-4D97-AF65-F5344CB8AC3E}">
        <p14:creationId xmlns:p14="http://schemas.microsoft.com/office/powerpoint/2010/main" val="412903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otalTime>48</TotalTime>
  <Words>731</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13</vt:i4>
      </vt:variant>
    </vt:vector>
  </HeadingPairs>
  <TitlesOfParts>
    <vt:vector size="26" baseType="lpstr">
      <vt:lpstr>Arial</vt:lpstr>
      <vt:lpstr>Calibri</vt:lpstr>
      <vt:lpstr>Calibri Light</vt:lpstr>
      <vt:lpstr>Century Gothic</vt:lpstr>
      <vt:lpstr>Gill Sans MT</vt:lpstr>
      <vt:lpstr>Impact</vt:lpstr>
      <vt:lpstr>Lato</vt:lpstr>
      <vt:lpstr>Wingdings 3</vt:lpstr>
      <vt:lpstr>Office Theme</vt:lpstr>
      <vt:lpstr>Celestial</vt:lpstr>
      <vt:lpstr>Ion</vt:lpstr>
      <vt:lpstr>1_Ion</vt:lpstr>
      <vt:lpstr>Badge</vt:lpstr>
      <vt:lpstr>PowerPoint Presentation</vt:lpstr>
      <vt:lpstr>FORENSIC SCIENCE </vt:lpstr>
      <vt:lpstr> </vt:lpstr>
      <vt:lpstr>   </vt:lpstr>
      <vt:lpstr>           </vt:lpstr>
      <vt:lpstr>    BSc Forensic Science</vt:lpstr>
      <vt:lpstr>B Voc Forensic Science B Voc Applied Microbiology and  Forensic science </vt:lpstr>
      <vt:lpstr> </vt:lpstr>
      <vt:lpstr>Govt colleges</vt:lpstr>
      <vt:lpstr>Cyber Security</vt:lpstr>
      <vt:lpstr>EMAIL AND SOCIAL MEDIA SECURITY </vt:lpstr>
      <vt:lpstr>PowerPoint Presentation</vt:lpstr>
      <vt:lpstr>SMARTPHONE SECURITY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s</dc:creator>
  <cp:lastModifiedBy>sandeep s</cp:lastModifiedBy>
  <cp:revision>8</cp:revision>
  <dcterms:created xsi:type="dcterms:W3CDTF">2020-07-13T03:47:49Z</dcterms:created>
  <dcterms:modified xsi:type="dcterms:W3CDTF">2020-07-15T11:24:30Z</dcterms:modified>
</cp:coreProperties>
</file>