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87" r:id="rId4"/>
    <p:sldId id="298" r:id="rId5"/>
    <p:sldId id="301" r:id="rId6"/>
    <p:sldId id="291" r:id="rId7"/>
    <p:sldId id="288" r:id="rId8"/>
    <p:sldId id="300" r:id="rId9"/>
    <p:sldId id="302" r:id="rId10"/>
    <p:sldId id="303" r:id="rId11"/>
    <p:sldId id="304" r:id="rId12"/>
    <p:sldId id="290" r:id="rId13"/>
    <p:sldId id="305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FF9900"/>
    <a:srgbClr val="F2F2F2"/>
    <a:srgbClr val="2B81C0"/>
    <a:srgbClr val="ED8B00"/>
    <a:srgbClr val="609FB9"/>
    <a:srgbClr val="CC3300"/>
    <a:srgbClr val="993300"/>
    <a:srgbClr val="F3DFBA"/>
    <a:srgbClr val="584C4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20.svg"/><Relationship Id="rId12" Type="http://schemas.openxmlformats.org/officeDocument/2006/relationships/image" Target="../media/image8.png"/><Relationship Id="rId7" Type="http://schemas.openxmlformats.org/officeDocument/2006/relationships/image" Target="../media/image2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7.svg"/><Relationship Id="rId4" Type="http://schemas.openxmlformats.org/officeDocument/2006/relationships/image" Target="../media/image7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832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2739151" y="2522298"/>
            <a:ext cx="6713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6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관리 프로그램</a:t>
            </a:r>
            <a:endParaRPr lang="ko-KR" altLang="en-US" sz="6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1015538" y="2310910"/>
            <a:ext cx="9566564" cy="1227051"/>
          </a:xfrm>
          <a:prstGeom prst="bracketPair">
            <a:avLst>
              <a:gd name="adj" fmla="val 121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7423264" y="956930"/>
            <a:ext cx="4768735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56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멀티 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스레드를 이용한 실시간 좌석 출력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8922611" y="135151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모습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6358311" y="626957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966" y="2396892"/>
            <a:ext cx="1457325" cy="4000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6" y="1351511"/>
            <a:ext cx="56007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7423264" y="956930"/>
            <a:ext cx="4768735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56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멀티 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스레드를 이용한 실시간 좌석 출력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8922611" y="135151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모습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6358311" y="6269570"/>
            <a:ext cx="6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966" y="2396892"/>
            <a:ext cx="1457325" cy="4000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1363692"/>
            <a:ext cx="4695825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6061819" y="2050876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" y="2769605"/>
            <a:ext cx="7067550" cy="346710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77857" y="2585258"/>
            <a:ext cx="706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0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후기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25302" y="3984555"/>
            <a:ext cx="5513011" cy="2173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13492" y="3984555"/>
            <a:ext cx="5513011" cy="217334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4752651" y="3202151"/>
            <a:ext cx="1185661" cy="564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4868426" y="32755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김원종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6213492" y="3202151"/>
            <a:ext cx="1185661" cy="558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6329267" y="32871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고은시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4752652" y="5593187"/>
            <a:ext cx="1185661" cy="564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4868427" y="55931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신지웅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6213491" y="5593187"/>
            <a:ext cx="1185661" cy="564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6329267" y="55931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안태섭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404444" y="3988187"/>
            <a:ext cx="5554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프로젝트는 초기 설계를 최소화 시킨 후에 각 조원이 소화하는 작업량을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고려하여 설계를 확장하며 진행했습니다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과정에서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구조가 바뀌거나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하나였던 페이지가 분할되는 등의 혼란을 겪으면서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설계에 대한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중요성을 다시 깨달았습니다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정적 메서드와 인스턴스 멤버를 구분하여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데 어려움을 겪어서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스스로 모르는 내용을 찾고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학습 해야겠다는 생각을 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171777" y="1609361"/>
            <a:ext cx="564128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이해하며 흐름을 쫓아가기가 버거웠지만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것들 부터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천천히 흐름을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따라가니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이해도가 좀 더 높아질 수 있었습니다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작성하고 적용시키는 과정에서</a:t>
            </a: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변수나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선언과 호출 위치가 매우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중요하다는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알았습니다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수업 때 다루지는 않았지만 정규표현식을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적용해 유효성 검사를 구현했다는 점에서 만족스러웠습니다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425301" y="1555919"/>
            <a:ext cx="534703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이해하고 있다고 생각한 </a:t>
            </a: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흐름을 이번에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다양하게 적용시키면서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이해와 익숙함의 차이를 되새길 수 있었고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다시금 이해하려 노력하며 한걸음 더 나아갈 수 있었습니다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개념들을 적용하는 것도 좋지만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알고있던 것들도 팀원들의 생각에 비춰 바라보면 또 다른 시선과 생각을 얻을 수 있다고 느꼈고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앞으로의 팀 프로젝트에서도 스스로의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생각에 갇히기 보다 생각을 공유하며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발전시켜야겠다고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138525" y="3910410"/>
            <a:ext cx="5767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지난번과 이번의 팀 프로젝트를 통해 스스로의 부족한 부분을 팀원들과의 소통</a:t>
            </a:r>
            <a:endParaRPr lang="en-US" altLang="ko-KR" sz="1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채워갈 수 있다고 느꼈습니다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프로젝트에서는  지속적으로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사용하면서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작성한 코드와 팀원들의 코드를 비교하며 해당 모델에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이해도가 더 높아졌다고 느껴졌습니다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데이터베이스의 정보를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멀티스레드를 사용해서 실시간으로 출력하면서 학습 한 내용을 새롭게 활용할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있다는 자신감을 얻었고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발생했을 때 검색을 통해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스스로 문제를 해결할 수 있다는 자신감을 얻었습니다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개선 방향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4FC01F-EF01-447E-87DC-0C61E61FC970}"/>
              </a:ext>
            </a:extLst>
          </p:cNvPr>
          <p:cNvCxnSpPr>
            <a:cxnSpLocks/>
          </p:cNvCxnSpPr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376196"/>
            <a:chOff x="1537048" y="1513659"/>
            <a:chExt cx="10533032" cy="137619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7829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협업을 위한 규칙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설립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설계의 미흡으로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 작성 위치 수정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충분히 구체적인 개발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 계획 수립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작성된 코드를 이해할 수 있는 간단명료한 주석 작성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121837"/>
            <a:ext cx="11142264" cy="924738"/>
            <a:chOff x="1537048" y="1513659"/>
            <a:chExt cx="10533032" cy="92473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4863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효과적인 </a:t>
              </a:r>
              <a:r>
                <a: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Display </a:t>
              </a:r>
              <a:r>
                <a:rPr lang="ko-KR" alt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4" y="2079773"/>
              <a:ext cx="8993726" cy="35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/ </a:t>
              </a:r>
              <a:r>
                <a:rPr lang="en-US" altLang="ko-KR" sz="1600" spc="-1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/ JSP </a:t>
              </a:r>
              <a:r>
                <a:rPr lang="ko-KR" altLang="en-US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등을 활용하여 진입장벽을 낮추고 보다 보편적 방식으로 접근</a:t>
              </a: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가능하도록 발전시킨다</a:t>
              </a:r>
              <a:r>
                <a:rPr lang="en-US" altLang="ko-KR" sz="1600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55382" y="4946232"/>
            <a:ext cx="11142264" cy="1622417"/>
            <a:chOff x="1537048" y="1513659"/>
            <a:chExt cx="10533032" cy="16224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003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4180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미구현</a:t>
              </a:r>
              <a:r>
                <a:rPr lang="ko-KR" alt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기능 추가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ID/PW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찾기 기능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식품 주문 및 관리 기능 구현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미니게임 구현 후 추가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관리자와 사용자 메시지 기능 구현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3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832691"/>
            <a:ext cx="1628507" cy="584775"/>
            <a:chOff x="762000" y="1863785"/>
            <a:chExt cx="1628507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일정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733350"/>
            <a:ext cx="2330622" cy="584775"/>
            <a:chOff x="762000" y="1863785"/>
            <a:chExt cx="233062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3	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팀원 소개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4683884"/>
            <a:ext cx="2330622" cy="584775"/>
            <a:chOff x="762000" y="1863785"/>
            <a:chExt cx="2330622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코드 구성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75899" y="5609478"/>
            <a:ext cx="2971824" cy="584775"/>
            <a:chOff x="762000" y="1863785"/>
            <a:chExt cx="2971824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후기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86980" y="1913089"/>
            <a:ext cx="1628507" cy="584775"/>
            <a:chOff x="762000" y="1863785"/>
            <a:chExt cx="1628507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개요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주제 선정 기준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967236" y="1908073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152739" y="1908073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374263" y="2136778"/>
            <a:ext cx="746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단위 기간 동안 학습한 내용</a:t>
            </a:r>
            <a:r>
              <a:rPr lang="en-US" altLang="ko-KR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(JAVA/SQL)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을 활용할 수 있다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967236" y="330161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152739" y="3301617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4695161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4695161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245581" y="479361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360409" y="3511150"/>
            <a:ext cx="846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추후 학습하는 내용들을 통해 지속적으로 수정</a:t>
            </a:r>
            <a:r>
              <a:rPr lang="en-US" altLang="ko-KR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발전 시킬 수 있다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363178" y="4918774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rgbClr val="584C46"/>
                </a:solidFill>
                <a:latin typeface="+mj-ea"/>
                <a:ea typeface="+mj-ea"/>
              </a:rPr>
              <a:t>실제 상업 모델을 참고하여</a:t>
            </a:r>
            <a:r>
              <a:rPr lang="en-US" altLang="ko-KR" sz="2400" spc="-150" dirty="0" smtClean="0">
                <a:solidFill>
                  <a:srgbClr val="584C46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 smtClean="0">
                <a:solidFill>
                  <a:srgbClr val="584C46"/>
                </a:solidFill>
                <a:latin typeface="+mj-ea"/>
                <a:ea typeface="+mj-ea"/>
              </a:rPr>
              <a:t>실용성을 가질 수 있다</a:t>
            </a:r>
            <a:r>
              <a:rPr lang="en-US" altLang="ko-KR" sz="2400" spc="-150" dirty="0" smtClean="0">
                <a:solidFill>
                  <a:srgbClr val="584C46"/>
                </a:solidFill>
                <a:latin typeface="+mj-ea"/>
                <a:ea typeface="+mj-ea"/>
              </a:rPr>
              <a:t>.</a:t>
            </a:r>
            <a:endParaRPr lang="ko-KR" altLang="en-US" sz="24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환경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7CDE0A1A-DE78-4D0C-BC0E-B968963EF3C6}"/>
              </a:ext>
            </a:extLst>
          </p:cNvPr>
          <p:cNvSpPr/>
          <p:nvPr/>
        </p:nvSpPr>
        <p:spPr>
          <a:xfrm>
            <a:off x="789952" y="1526379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D496B7C0-05E0-4B37-A814-C79BDBE19C16}"/>
              </a:ext>
            </a:extLst>
          </p:cNvPr>
          <p:cNvSpPr txBox="1"/>
          <p:nvPr/>
        </p:nvSpPr>
        <p:spPr>
          <a:xfrm>
            <a:off x="1293320" y="2313991"/>
            <a:ext cx="115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2B81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ko-KR" altLang="en-US" sz="3200" b="1" dirty="0">
              <a:solidFill>
                <a:srgbClr val="2B81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CDE0A1A-DE78-4D0C-BC0E-B968963EF3C6}"/>
              </a:ext>
            </a:extLst>
          </p:cNvPr>
          <p:cNvSpPr/>
          <p:nvPr/>
        </p:nvSpPr>
        <p:spPr>
          <a:xfrm>
            <a:off x="8948036" y="1526380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96B7C0-05E0-4B37-A814-C79BDBE19C16}"/>
              </a:ext>
            </a:extLst>
          </p:cNvPr>
          <p:cNvSpPr txBox="1"/>
          <p:nvPr/>
        </p:nvSpPr>
        <p:spPr>
          <a:xfrm>
            <a:off x="9474936" y="2313992"/>
            <a:ext cx="110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endParaRPr lang="ko-KR" altLang="en-US" sz="3200" b="1" dirty="0">
              <a:solidFill>
                <a:srgbClr val="232F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DE0A1A-DE78-4D0C-BC0E-B968963EF3C6}"/>
              </a:ext>
            </a:extLst>
          </p:cNvPr>
          <p:cNvSpPr/>
          <p:nvPr/>
        </p:nvSpPr>
        <p:spPr>
          <a:xfrm>
            <a:off x="4868994" y="1526379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6B7C0-05E0-4B37-A814-C79BDBE19C16}"/>
              </a:ext>
            </a:extLst>
          </p:cNvPr>
          <p:cNvSpPr txBox="1"/>
          <p:nvPr/>
        </p:nvSpPr>
        <p:spPr>
          <a:xfrm>
            <a:off x="5156148" y="2313991"/>
            <a:ext cx="15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609F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</a:t>
            </a:r>
            <a:r>
              <a:rPr lang="en-US" altLang="ko-KR" sz="3200" b="1" dirty="0" smtClean="0">
                <a:solidFill>
                  <a:srgbClr val="ED8B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93" y="4108252"/>
            <a:ext cx="4114286" cy="21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268" y="4025125"/>
            <a:ext cx="4302440" cy="21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16" y="4108252"/>
            <a:ext cx="3062367" cy="2160000"/>
          </a:xfrm>
          <a:prstGeom prst="rect">
            <a:avLst/>
          </a:prstGeom>
        </p:spPr>
      </p:pic>
      <p:sp>
        <p:nvSpPr>
          <p:cNvPr id="5" name="왼쪽/오른쪽 화살표 4"/>
          <p:cNvSpPr/>
          <p:nvPr/>
        </p:nvSpPr>
        <p:spPr>
          <a:xfrm>
            <a:off x="3200400" y="2356996"/>
            <a:ext cx="1364416" cy="49876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7306307" y="2356995"/>
            <a:ext cx="1364416" cy="49876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4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MVC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모델 활용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62" y="1653306"/>
            <a:ext cx="5275525" cy="48753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2" y="1924049"/>
            <a:ext cx="3971925" cy="433387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514109" y="1173018"/>
            <a:ext cx="0" cy="5355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491" y="1089891"/>
            <a:ext cx="36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설계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7215" y="1111154"/>
            <a:ext cx="36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18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작업 계획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705DA78-37E2-494B-A8F7-147AA193D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32234"/>
              </p:ext>
            </p:extLst>
          </p:nvPr>
        </p:nvGraphicFramePr>
        <p:xfrm>
          <a:off x="667860" y="1555940"/>
          <a:ext cx="10856280" cy="4705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161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4295906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561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9.23~9.26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선정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완료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9.27~9.28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MVC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프레임 작성</a:t>
                      </a:r>
                      <a:endParaRPr lang="en-US" altLang="ko-KR" sz="2200" spc="-150" dirty="0" smtClean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작업 진행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관리 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 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요금제 충전 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구현 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9.30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200" b="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유효성 검사 추가</a:t>
                      </a:r>
                      <a:endParaRPr lang="en-US" altLang="ko-KR" sz="2200" b="0" spc="-150" dirty="0" smtClean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200" b="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ko-KR" altLang="en-US" sz="2200" b="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 화면 타이머 추가</a:t>
                      </a:r>
                      <a:endParaRPr lang="en-US" altLang="ko-KR" sz="2200" b="0" spc="-150" baseline="0" dirty="0" smtClean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200" b="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좌석 출력 추가</a:t>
                      </a:r>
                      <a:endParaRPr lang="en-US" altLang="ko-KR" sz="2200" b="0" spc="-150" dirty="0" smtClean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1, 2, 3</a:t>
                      </a:r>
                      <a:r>
                        <a:rPr lang="en-US" altLang="ko-KR" sz="2200" b="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완료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10.04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  <a:r>
                        <a:rPr lang="en-US" altLang="ko-KR" sz="220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 기능 추가</a:t>
                      </a:r>
                      <a:endParaRPr lang="en-US" altLang="ko-KR" sz="2200" spc="-150" baseline="0" dirty="0" smtClean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ko-KR" altLang="en-US" sz="2200" spc="-150" baseline="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  <a:endParaRPr lang="en-US" altLang="ko-KR" sz="2200" spc="-150" baseline="0" dirty="0" smtClean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오류 및 세부사항 수정</a:t>
                      </a:r>
                      <a:endParaRPr lang="en-US" altLang="ko-KR" sz="2200" spc="-150" dirty="0" smtClean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완료</a:t>
                      </a:r>
                      <a:endParaRPr lang="en-US" altLang="ko-KR" sz="2200" spc="-150" dirty="0" smtClean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10.05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테스트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멤버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613978" y="4152643"/>
            <a:ext cx="20457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JAVA-&gt;MYSQL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유효성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검사에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및 발표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137965" y="338377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고은시</a:t>
            </a:r>
            <a:endParaRPr lang="ko-KR" altLang="en-US" sz="2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Object 4" descr="선글라스 낀 얼굴(윤곽선) 단색으로 채워진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2434" y="1752675"/>
            <a:ext cx="1494268" cy="1494459"/>
          </a:xfrm>
          <a:prstGeom prst="rect">
            <a:avLst/>
          </a:prstGeom>
        </p:spPr>
      </p:pic>
      <p:pic>
        <p:nvPicPr>
          <p:cNvPr id="29" name="Object 4" descr="천사 같은 얼굴(윤곽선) 단색으로 채워진">
            <a:extLst>
              <a:ext uri="{FF2B5EF4-FFF2-40B4-BE49-F238E27FC236}">
                <a16:creationId xmlns:a16="http://schemas.microsoft.com/office/drawing/2014/main" id="{BB09E541-2F6D-168D-A452-CF66F9C8E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06040" y="1807652"/>
            <a:ext cx="1494268" cy="14942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3175232" y="4152643"/>
            <a:ext cx="27558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키오스크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JAVA&lt;-&gt;MYSQL</a:t>
            </a: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4056885" y="338377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김원종</a:t>
            </a:r>
            <a:endParaRPr lang="ko-KR" altLang="en-US" sz="2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Object 4" descr="단색으로 채워진 악마 얼굴 단색으로 채워진">
            <a:extLst>
              <a:ext uri="{FF2B5EF4-FFF2-40B4-BE49-F238E27FC236}">
                <a16:creationId xmlns:a16="http://schemas.microsoft.com/office/drawing/2014/main" id="{89EB4F6D-6816-8DFA-5A39-5C99E2E272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719646" y="1752675"/>
            <a:ext cx="1494268" cy="14942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6975806" y="338377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신지웅</a:t>
            </a:r>
            <a:endParaRPr lang="ko-KR" altLang="en-US" sz="2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6277993" y="4152643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좌석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JAVA&lt;-&gt;MYSQL</a:t>
            </a: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GIT관리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PPT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Object 4" descr="윙크하는 얼굴(윤곽선) 단색으로 채워진">
            <a:extLst>
              <a:ext uri="{FF2B5EF4-FFF2-40B4-BE49-F238E27FC236}">
                <a16:creationId xmlns:a16="http://schemas.microsoft.com/office/drawing/2014/main" id="{2B0230CE-BC17-4C22-17DC-544E864EF2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3060" y="1752675"/>
            <a:ext cx="1494268" cy="14942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9171068" y="4152643"/>
            <a:ext cx="2738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좌석출력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JAVA&lt;-&gt;MYSQL</a:t>
            </a: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실시간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0043904" y="338377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안태섭</a:t>
            </a:r>
            <a:endParaRPr lang="ko-KR" altLang="en-US" sz="2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7614458" y="956930"/>
            <a:ext cx="4577542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79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 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8832261" y="1801069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정규 표현식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" y="1546167"/>
            <a:ext cx="7440101" cy="493781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42822"/>
              </p:ext>
            </p:extLst>
          </p:nvPr>
        </p:nvGraphicFramePr>
        <p:xfrm>
          <a:off x="8154807" y="2734912"/>
          <a:ext cx="34968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3">
                  <a:extLst>
                    <a:ext uri="{9D8B030D-6E8A-4147-A177-3AD203B41FA5}">
                      <a16:colId xmlns:a16="http://schemas.microsoft.com/office/drawing/2014/main" val="1419784428"/>
                    </a:ext>
                  </a:extLst>
                </a:gridCol>
                <a:gridCol w="2397047">
                  <a:extLst>
                    <a:ext uri="{9D8B030D-6E8A-4147-A177-3AD203B41FA5}">
                      <a16:colId xmlns:a16="http://schemas.microsoft.com/office/drawing/2014/main" val="1318983803"/>
                    </a:ext>
                  </a:extLst>
                </a:gridCol>
              </a:tblGrid>
              <a:tr h="307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9805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latin typeface="+mn-ea"/>
                        </a:rPr>
                        <a:t>(   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특정 문자 묶음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07095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?=.*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+mn-ea"/>
                        </a:rPr>
                        <a:t>문자 순서 처리</a:t>
                      </a:r>
                      <a:endParaRPr lang="en-US" altLang="ko-KR" sz="1800" spc="-150" dirty="0" smtClean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8863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[ 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+mn-ea"/>
                        </a:rPr>
                        <a:t>문자의 집합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80338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latin typeface="+mn-ea"/>
                        </a:rPr>
                        <a:t>패턴 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71106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+mn-ea"/>
                        </a:rPr>
                        <a:t>패턴 끝</a:t>
                      </a:r>
                      <a:endParaRPr lang="en-US" altLang="ko-KR" sz="1800" spc="-150" dirty="0" smtClean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65456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\d</a:t>
                      </a:r>
                      <a:endParaRPr lang="ko-KR" altLang="en-US" sz="1800" spc="-150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latin typeface="+mn-ea"/>
                        </a:rPr>
                        <a:t>[0-9]</a:t>
                      </a:r>
                      <a:r>
                        <a:rPr lang="ko-KR" altLang="en-US" sz="1800" spc="-150" dirty="0" smtClean="0">
                          <a:latin typeface="+mn-ea"/>
                        </a:rPr>
                        <a:t>와 같음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132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6223432" y="6114645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93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8" y="1238046"/>
            <a:ext cx="5886655" cy="51593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7423264" y="956930"/>
            <a:ext cx="4768735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56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멀티 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스레드를 이용한 실시간 좌석 출력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8922611" y="135151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모습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4753956" y="626957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</a:t>
            </a:r>
            <a:r>
              <a:rPr lang="ko-KR" altLang="en-US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 클래스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966" y="2396892"/>
            <a:ext cx="14573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539</Words>
  <Application>Microsoft Office PowerPoint</Application>
  <PresentationFormat>와이드스크린</PresentationFormat>
  <Paragraphs>168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G마켓 산스 TTF Bold</vt:lpstr>
      <vt:lpstr>나눔스퀘어 Bold</vt:lpstr>
      <vt:lpstr>나눔스퀘어 Light</vt:lpstr>
      <vt:lpstr>맑은 고딕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504</cp:lastModifiedBy>
  <cp:revision>69</cp:revision>
  <dcterms:created xsi:type="dcterms:W3CDTF">2020-05-25T00:38:46Z</dcterms:created>
  <dcterms:modified xsi:type="dcterms:W3CDTF">2022-10-05T05:57:21Z</dcterms:modified>
</cp:coreProperties>
</file>