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C65"/>
    <a:srgbClr val="E6E6E6"/>
    <a:srgbClr val="2F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29F129-DCE7-499C-9964-610AA7FCE04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순서도: 다른 페이지 연결선 5">
              <a:extLst>
                <a:ext uri="{FF2B5EF4-FFF2-40B4-BE49-F238E27FC236}">
                  <a16:creationId xmlns:a16="http://schemas.microsoft.com/office/drawing/2014/main" id="{7799ADD5-F301-45DC-BB87-056AAED43E64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412A15D6-EF9C-4734-A916-2A62A55B0F35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C0E495-113F-4596-BCDF-4DECA3193173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20000">
            <a:off x="926133" y="2405537"/>
            <a:ext cx="6330998" cy="102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 err="1">
                <a:solidFill>
                  <a:srgbClr val="2F405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캠핑쉐어</a:t>
            </a:r>
            <a:r>
              <a:rPr lang="ko-KR" altLang="en-US" sz="4800" b="1" i="1" kern="0" dirty="0">
                <a:solidFill>
                  <a:srgbClr val="2F405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웹사이트 </a:t>
            </a:r>
            <a:endParaRPr lang="en-US" altLang="ko-KR" sz="4800" b="1" i="1" kern="0" dirty="0">
              <a:solidFill>
                <a:srgbClr val="2F405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B8E07-672F-449A-B7C3-A318784F0547}"/>
              </a:ext>
            </a:extLst>
          </p:cNvPr>
          <p:cNvSpPr txBox="1"/>
          <p:nvPr/>
        </p:nvSpPr>
        <p:spPr>
          <a:xfrm rot="1073302">
            <a:off x="8281780" y="5333015"/>
            <a:ext cx="1329777" cy="36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관리자 설명서</a:t>
            </a:r>
            <a:endParaRPr lang="en-US" altLang="ko-KR" sz="1400" kern="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00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429432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white"/>
                </a:solidFill>
              </a:rPr>
              <a:t>관리자페이지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014AD-D4D9-400C-8EF7-AF27D0E5837A}"/>
              </a:ext>
            </a:extLst>
          </p:cNvPr>
          <p:cNvSpPr txBox="1"/>
          <p:nvPr/>
        </p:nvSpPr>
        <p:spPr>
          <a:xfrm>
            <a:off x="473076" y="984110"/>
            <a:ext cx="252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회원관리 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96FA050-BE8E-4ED5-9B40-AACE3484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07509"/>
              </p:ext>
            </p:extLst>
          </p:nvPr>
        </p:nvGraphicFramePr>
        <p:xfrm>
          <a:off x="391448" y="2455312"/>
          <a:ext cx="5717108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702">
                  <a:extLst>
                    <a:ext uri="{9D8B030D-6E8A-4147-A177-3AD203B41FA5}">
                      <a16:colId xmlns:a16="http://schemas.microsoft.com/office/drawing/2014/main" val="2576891483"/>
                    </a:ext>
                  </a:extLst>
                </a:gridCol>
                <a:gridCol w="5041406">
                  <a:extLst>
                    <a:ext uri="{9D8B030D-6E8A-4147-A177-3AD203B41FA5}">
                      <a16:colId xmlns:a16="http://schemas.microsoft.com/office/drawing/2014/main" val="74596610"/>
                    </a:ext>
                  </a:extLst>
                </a:gridCol>
              </a:tblGrid>
              <a:tr h="19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74330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버튼 클릭 시 회원이 가입했던 이메일에 비밀번호를 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보내며</a:t>
                      </a:r>
                      <a:b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</a:b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비밀번호가 변경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44445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55ABAFF-4AE2-4025-9777-C7B41DFBF99C}"/>
              </a:ext>
            </a:extLst>
          </p:cNvPr>
          <p:cNvSpPr txBox="1"/>
          <p:nvPr/>
        </p:nvSpPr>
        <p:spPr>
          <a:xfrm>
            <a:off x="436427" y="1507330"/>
            <a:ext cx="571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회원이 비밀번호를 찾기 못할 경우를 대비하며 관리자가 임시번호를 설정할 수 있는 기능을 만들었습니다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C0C023-B02F-4684-B619-D8018AE6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900" y="1245720"/>
            <a:ext cx="5189016" cy="352727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B6D82-A61D-4DBC-98E7-E9DBBA9CBAC3}"/>
              </a:ext>
            </a:extLst>
          </p:cNvPr>
          <p:cNvSpPr/>
          <p:nvPr/>
        </p:nvSpPr>
        <p:spPr>
          <a:xfrm>
            <a:off x="10124087" y="3186832"/>
            <a:ext cx="834199" cy="413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96617C-166B-4CA7-84A5-F10F12F8BE5F}"/>
              </a:ext>
            </a:extLst>
          </p:cNvPr>
          <p:cNvSpPr/>
          <p:nvPr/>
        </p:nvSpPr>
        <p:spPr>
          <a:xfrm>
            <a:off x="9851860" y="2831674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8374FC-D63E-45E3-AA93-AD3B5478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117" y="4861367"/>
            <a:ext cx="2028177" cy="149757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48CC5-5F51-443B-AE69-E8500E325D34}"/>
              </a:ext>
            </a:extLst>
          </p:cNvPr>
          <p:cNvSpPr/>
          <p:nvPr/>
        </p:nvSpPr>
        <p:spPr>
          <a:xfrm>
            <a:off x="8420089" y="4861367"/>
            <a:ext cx="2028177" cy="14975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481D3AE-8C2C-4025-A626-600FBDCFAC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9320776" y="3640955"/>
            <a:ext cx="1261351" cy="1179473"/>
          </a:xfrm>
          <a:prstGeom prst="bent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5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106408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소개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7DDD-77F6-4055-A75C-1BC33DF9C13B}"/>
              </a:ext>
            </a:extLst>
          </p:cNvPr>
          <p:cNvSpPr/>
          <p:nvPr/>
        </p:nvSpPr>
        <p:spPr>
          <a:xfrm>
            <a:off x="4978401" y="929250"/>
            <a:ext cx="6581422" cy="5708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725808-6262-46C4-BA54-5DF845457548}"/>
              </a:ext>
            </a:extLst>
          </p:cNvPr>
          <p:cNvSpPr/>
          <p:nvPr/>
        </p:nvSpPr>
        <p:spPr>
          <a:xfrm>
            <a:off x="451554" y="929250"/>
            <a:ext cx="2788357" cy="102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kern="0" dirty="0">
                <a:solidFill>
                  <a:sysClr val="windowText" lastClr="00000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448A8-6583-4A84-8931-D7628D1EFFD0}"/>
              </a:ext>
            </a:extLst>
          </p:cNvPr>
          <p:cNvSpPr txBox="1"/>
          <p:nvPr/>
        </p:nvSpPr>
        <p:spPr>
          <a:xfrm>
            <a:off x="5134781" y="980058"/>
            <a:ext cx="591537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게시판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공지사항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- </a:t>
            </a:r>
            <a:r>
              <a:rPr lang="en-US" altLang="ko-KR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QnA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</a:t>
            </a:r>
          </a:p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관리자페이지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-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회원관리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그래픽 123" descr="텐트">
            <a:extLst>
              <a:ext uri="{FF2B5EF4-FFF2-40B4-BE49-F238E27FC236}">
                <a16:creationId xmlns:a16="http://schemas.microsoft.com/office/drawing/2014/main" id="{0C53ADC3-C6D0-4ED2-A8F0-70F50CE7EC2E}"/>
              </a:ext>
            </a:extLst>
          </p:cNvPr>
          <p:cNvSpPr/>
          <p:nvPr/>
        </p:nvSpPr>
        <p:spPr>
          <a:xfrm>
            <a:off x="1483380" y="2842516"/>
            <a:ext cx="2325958" cy="1615168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rgbClr val="28CC9E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그래픽 123" descr="텐트">
            <a:extLst>
              <a:ext uri="{FF2B5EF4-FFF2-40B4-BE49-F238E27FC236}">
                <a16:creationId xmlns:a16="http://schemas.microsoft.com/office/drawing/2014/main" id="{BBF50F15-7CFB-4F05-A235-3994092CE371}"/>
              </a:ext>
            </a:extLst>
          </p:cNvPr>
          <p:cNvSpPr/>
          <p:nvPr/>
        </p:nvSpPr>
        <p:spPr>
          <a:xfrm>
            <a:off x="1203117" y="2679483"/>
            <a:ext cx="2325958" cy="1615168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18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4" y="62144"/>
            <a:ext cx="21365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게시판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014AD-D4D9-400C-8EF7-AF27D0E5837A}"/>
              </a:ext>
            </a:extLst>
          </p:cNvPr>
          <p:cNvSpPr txBox="1"/>
          <p:nvPr/>
        </p:nvSpPr>
        <p:spPr>
          <a:xfrm>
            <a:off x="473076" y="984110"/>
            <a:ext cx="252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공지사항 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96FA050-BE8E-4ED5-9B40-AACE3484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55633"/>
              </p:ext>
            </p:extLst>
          </p:nvPr>
        </p:nvGraphicFramePr>
        <p:xfrm>
          <a:off x="635322" y="2455312"/>
          <a:ext cx="501928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27">
                  <a:extLst>
                    <a:ext uri="{9D8B030D-6E8A-4147-A177-3AD203B41FA5}">
                      <a16:colId xmlns:a16="http://schemas.microsoft.com/office/drawing/2014/main" val="2576891483"/>
                    </a:ext>
                  </a:extLst>
                </a:gridCol>
                <a:gridCol w="4275256">
                  <a:extLst>
                    <a:ext uri="{9D8B030D-6E8A-4147-A177-3AD203B41FA5}">
                      <a16:colId xmlns:a16="http://schemas.microsoft.com/office/drawing/2014/main" val="74596610"/>
                    </a:ext>
                  </a:extLst>
                </a:gridCol>
              </a:tblGrid>
              <a:tr h="19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74330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캠핑톡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–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공지사항 글쓰기 버튼</a:t>
                      </a:r>
                      <a:endParaRPr lang="en-US" altLang="ko-KR" sz="1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44445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55ABAFF-4AE2-4025-9777-C7B41DFBF99C}"/>
              </a:ext>
            </a:extLst>
          </p:cNvPr>
          <p:cNvSpPr txBox="1"/>
          <p:nvPr/>
        </p:nvSpPr>
        <p:spPr>
          <a:xfrm>
            <a:off x="436427" y="1507330"/>
            <a:ext cx="552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권한으로 로그인 후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캠핑톡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메뉴로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나오는 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화면입니다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글쓰기버튼은 관리자 권한을 가진 계정에만 버튼이 표시됩니다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7AD96B-C74A-4937-ABEE-E3695204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03" y="1661218"/>
            <a:ext cx="5343386" cy="382437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B6D82-A61D-4DBC-98E7-E9DBBA9CBAC3}"/>
              </a:ext>
            </a:extLst>
          </p:cNvPr>
          <p:cNvSpPr/>
          <p:nvPr/>
        </p:nvSpPr>
        <p:spPr>
          <a:xfrm flipH="1" flipV="1">
            <a:off x="10591946" y="4905329"/>
            <a:ext cx="487385" cy="2914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1EF246-8320-4E21-B9CF-CEFB800F4FB9}"/>
              </a:ext>
            </a:extLst>
          </p:cNvPr>
          <p:cNvSpPr/>
          <p:nvPr/>
        </p:nvSpPr>
        <p:spPr>
          <a:xfrm>
            <a:off x="10319719" y="4549967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21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4" y="62144"/>
            <a:ext cx="21365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게시판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014AD-D4D9-400C-8EF7-AF27D0E5837A}"/>
              </a:ext>
            </a:extLst>
          </p:cNvPr>
          <p:cNvSpPr txBox="1"/>
          <p:nvPr/>
        </p:nvSpPr>
        <p:spPr>
          <a:xfrm>
            <a:off x="473076" y="984110"/>
            <a:ext cx="252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공지사항 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96FA050-BE8E-4ED5-9B40-AACE3484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07922"/>
              </p:ext>
            </p:extLst>
          </p:nvPr>
        </p:nvGraphicFramePr>
        <p:xfrm>
          <a:off x="635321" y="2455312"/>
          <a:ext cx="5455977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39">
                  <a:extLst>
                    <a:ext uri="{9D8B030D-6E8A-4147-A177-3AD203B41FA5}">
                      <a16:colId xmlns:a16="http://schemas.microsoft.com/office/drawing/2014/main" val="2576891483"/>
                    </a:ext>
                  </a:extLst>
                </a:gridCol>
                <a:gridCol w="4811138">
                  <a:extLst>
                    <a:ext uri="{9D8B030D-6E8A-4147-A177-3AD203B41FA5}">
                      <a16:colId xmlns:a16="http://schemas.microsoft.com/office/drawing/2014/main" val="74596610"/>
                    </a:ext>
                  </a:extLst>
                </a:gridCol>
              </a:tblGrid>
              <a:tr h="19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74330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제목 및 내용 이미지 업로드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글꼴 변경 등 입력 가능한 웹 </a:t>
                      </a:r>
                      <a:b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</a:b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에디터 기능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444456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공지사항 글 작성 시 필요한 파일을 첨부할 수 있는 기능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275344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공지사항으로 돌아가는 목록과 작성한 내용을 전송하는 기능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93119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55ABAFF-4AE2-4025-9777-C7B41DFBF99C}"/>
              </a:ext>
            </a:extLst>
          </p:cNvPr>
          <p:cNvSpPr txBox="1"/>
          <p:nvPr/>
        </p:nvSpPr>
        <p:spPr>
          <a:xfrm>
            <a:off x="436427" y="1507330"/>
            <a:ext cx="565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글쓰기 버튼 입력 시 제목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파일과 첨부파일을 첨부하여 작성이 가능하고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중 목록 버튼을 클릭 시 해당내용은 사라지게 됩니다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EE8BC-8CB0-45B4-9F57-AA929706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59" y="2030550"/>
            <a:ext cx="5248265" cy="33201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B6D82-A61D-4DBC-98E7-E9DBBA9CBAC3}"/>
              </a:ext>
            </a:extLst>
          </p:cNvPr>
          <p:cNvSpPr/>
          <p:nvPr/>
        </p:nvSpPr>
        <p:spPr>
          <a:xfrm>
            <a:off x="6368226" y="3206865"/>
            <a:ext cx="4813579" cy="12693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1EF246-8320-4E21-B9CF-CEFB800F4FB9}"/>
              </a:ext>
            </a:extLst>
          </p:cNvPr>
          <p:cNvSpPr/>
          <p:nvPr/>
        </p:nvSpPr>
        <p:spPr>
          <a:xfrm>
            <a:off x="6093649" y="2978230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E631C1-10B1-4F95-902A-562B3643DAAD}"/>
              </a:ext>
            </a:extLst>
          </p:cNvPr>
          <p:cNvSpPr/>
          <p:nvPr/>
        </p:nvSpPr>
        <p:spPr>
          <a:xfrm>
            <a:off x="6368226" y="4715999"/>
            <a:ext cx="346293" cy="26067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38EB45-2392-4289-A0FE-0CED94CDB296}"/>
              </a:ext>
            </a:extLst>
          </p:cNvPr>
          <p:cNvSpPr/>
          <p:nvPr/>
        </p:nvSpPr>
        <p:spPr>
          <a:xfrm>
            <a:off x="5948683" y="4495514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1137E1-37C8-4304-B0C6-19758BD20D37}"/>
              </a:ext>
            </a:extLst>
          </p:cNvPr>
          <p:cNvSpPr/>
          <p:nvPr/>
        </p:nvSpPr>
        <p:spPr>
          <a:xfrm>
            <a:off x="10355259" y="5021152"/>
            <a:ext cx="934363" cy="26067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A5611E-467E-4F4F-8DFD-B39EC81F8515}"/>
              </a:ext>
            </a:extLst>
          </p:cNvPr>
          <p:cNvSpPr/>
          <p:nvPr/>
        </p:nvSpPr>
        <p:spPr>
          <a:xfrm>
            <a:off x="10083032" y="4621310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9775D3-50C9-4A32-A6F9-5B0A485A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477" y="4863209"/>
            <a:ext cx="1677703" cy="94626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0B50CC-8E4A-41E5-909B-04DB3870E140}"/>
              </a:ext>
            </a:extLst>
          </p:cNvPr>
          <p:cNvSpPr/>
          <p:nvPr/>
        </p:nvSpPr>
        <p:spPr>
          <a:xfrm>
            <a:off x="7553371" y="4842726"/>
            <a:ext cx="1690809" cy="966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A54D1E4-1CA0-44D7-83DB-211EA7CE7DA5}"/>
              </a:ext>
            </a:extLst>
          </p:cNvPr>
          <p:cNvCxnSpPr>
            <a:cxnSpLocks/>
            <a:stCxn id="15" idx="2"/>
            <a:endCxn id="11" idx="1"/>
          </p:cNvCxnSpPr>
          <p:nvPr/>
        </p:nvCxnSpPr>
        <p:spPr>
          <a:xfrm rot="16200000" flipH="1">
            <a:off x="6874092" y="4643953"/>
            <a:ext cx="359667" cy="1025104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4" y="62144"/>
            <a:ext cx="21365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게시판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014AD-D4D9-400C-8EF7-AF27D0E5837A}"/>
              </a:ext>
            </a:extLst>
          </p:cNvPr>
          <p:cNvSpPr txBox="1"/>
          <p:nvPr/>
        </p:nvSpPr>
        <p:spPr>
          <a:xfrm>
            <a:off x="473076" y="984110"/>
            <a:ext cx="252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공지사항 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96FA050-BE8E-4ED5-9B40-AACE3484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21611"/>
              </p:ext>
            </p:extLst>
          </p:nvPr>
        </p:nvGraphicFramePr>
        <p:xfrm>
          <a:off x="635321" y="2455312"/>
          <a:ext cx="545597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39">
                  <a:extLst>
                    <a:ext uri="{9D8B030D-6E8A-4147-A177-3AD203B41FA5}">
                      <a16:colId xmlns:a16="http://schemas.microsoft.com/office/drawing/2014/main" val="2576891483"/>
                    </a:ext>
                  </a:extLst>
                </a:gridCol>
                <a:gridCol w="4811138">
                  <a:extLst>
                    <a:ext uri="{9D8B030D-6E8A-4147-A177-3AD203B41FA5}">
                      <a16:colId xmlns:a16="http://schemas.microsoft.com/office/drawing/2014/main" val="74596610"/>
                    </a:ext>
                  </a:extLst>
                </a:gridCol>
              </a:tblGrid>
              <a:tr h="19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74330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최근에 작성된 목록표시로 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New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문구와 함께 표시</a:t>
                      </a:r>
                      <a:b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</a:b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이미지가 첨부될 경우 제목 옆에 이미지표시가 나오며</a:t>
                      </a:r>
                      <a:b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</a:b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파일을 첨부할 경우 오른쪽에 아이콘이 표시된다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해당 내용의 글을 확인해야 할 경우 제목을 클릭하면 </a:t>
                      </a:r>
                      <a:b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</a:b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상세 페이지로 이동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44445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55ABAFF-4AE2-4025-9777-C7B41DFBF99C}"/>
              </a:ext>
            </a:extLst>
          </p:cNvPr>
          <p:cNvSpPr txBox="1"/>
          <p:nvPr/>
        </p:nvSpPr>
        <p:spPr>
          <a:xfrm>
            <a:off x="436427" y="1507330"/>
            <a:ext cx="571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글 작성 후 전송버튼 클릭 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리스트로 돌아오며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New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표시와 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목록에 생성됩니다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제목을 클릭 할 경우 해당 상세 내용으로 이동합니다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FE9DAA-C634-4642-9BE0-4B407D66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41" y="1293499"/>
            <a:ext cx="5552520" cy="44301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B6D82-A61D-4DBC-98E7-E9DBBA9CBAC3}"/>
              </a:ext>
            </a:extLst>
          </p:cNvPr>
          <p:cNvSpPr/>
          <p:nvPr/>
        </p:nvSpPr>
        <p:spPr>
          <a:xfrm>
            <a:off x="6228641" y="3095740"/>
            <a:ext cx="5328038" cy="23906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1EF246-8320-4E21-B9CF-CEFB800F4FB9}"/>
              </a:ext>
            </a:extLst>
          </p:cNvPr>
          <p:cNvSpPr/>
          <p:nvPr/>
        </p:nvSpPr>
        <p:spPr>
          <a:xfrm>
            <a:off x="6210737" y="2669499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72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4" y="62144"/>
            <a:ext cx="21365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게시판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014AD-D4D9-400C-8EF7-AF27D0E5837A}"/>
              </a:ext>
            </a:extLst>
          </p:cNvPr>
          <p:cNvSpPr txBox="1"/>
          <p:nvPr/>
        </p:nvSpPr>
        <p:spPr>
          <a:xfrm>
            <a:off x="473076" y="984110"/>
            <a:ext cx="252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QnA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96FA050-BE8E-4ED5-9B40-AACE3484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92219"/>
              </p:ext>
            </p:extLst>
          </p:nvPr>
        </p:nvGraphicFramePr>
        <p:xfrm>
          <a:off x="635321" y="2455312"/>
          <a:ext cx="5455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39">
                  <a:extLst>
                    <a:ext uri="{9D8B030D-6E8A-4147-A177-3AD203B41FA5}">
                      <a16:colId xmlns:a16="http://schemas.microsoft.com/office/drawing/2014/main" val="2576891483"/>
                    </a:ext>
                  </a:extLst>
                </a:gridCol>
                <a:gridCol w="4811138">
                  <a:extLst>
                    <a:ext uri="{9D8B030D-6E8A-4147-A177-3AD203B41FA5}">
                      <a16:colId xmlns:a16="http://schemas.microsoft.com/office/drawing/2014/main" val="74596610"/>
                    </a:ext>
                  </a:extLst>
                </a:gridCol>
              </a:tblGrid>
              <a:tr h="19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74330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웹사이트를 사용하다가 또는 기타 궁금하거나 질문할 사항이 생겨 유저들이 작성하는 페이지로 해당 글에 대한 내용을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관리자가 읽기전이면 미확인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확인중이면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확인중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답글을 작성하면 </a:t>
                      </a:r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답변완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이라는 글자가 오른쪽에  표시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44445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55ABAFF-4AE2-4025-9777-C7B41DFBF99C}"/>
              </a:ext>
            </a:extLst>
          </p:cNvPr>
          <p:cNvSpPr txBox="1"/>
          <p:nvPr/>
        </p:nvSpPr>
        <p:spPr>
          <a:xfrm>
            <a:off x="436427" y="1507330"/>
            <a:ext cx="571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캠핑톡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메뉴이며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글을 남기면 관리자는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해당글을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확인하여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답글을 남겨줄 수 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54CD3A-7321-46AB-A3B5-B68A438E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535" y="1847614"/>
            <a:ext cx="5403144" cy="3454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B6D82-A61D-4DBC-98E7-E9DBBA9CBAC3}"/>
              </a:ext>
            </a:extLst>
          </p:cNvPr>
          <p:cNvSpPr/>
          <p:nvPr/>
        </p:nvSpPr>
        <p:spPr>
          <a:xfrm>
            <a:off x="6228641" y="2739894"/>
            <a:ext cx="5328038" cy="239066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1EF246-8320-4E21-B9CF-CEFB800F4FB9}"/>
              </a:ext>
            </a:extLst>
          </p:cNvPr>
          <p:cNvSpPr/>
          <p:nvPr/>
        </p:nvSpPr>
        <p:spPr>
          <a:xfrm>
            <a:off x="6210737" y="2313653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72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4" y="62144"/>
            <a:ext cx="21365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게시판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014AD-D4D9-400C-8EF7-AF27D0E5837A}"/>
              </a:ext>
            </a:extLst>
          </p:cNvPr>
          <p:cNvSpPr txBox="1"/>
          <p:nvPr/>
        </p:nvSpPr>
        <p:spPr>
          <a:xfrm>
            <a:off x="473076" y="984110"/>
            <a:ext cx="252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QnA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96FA050-BE8E-4ED5-9B40-AACE3484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33714"/>
              </p:ext>
            </p:extLst>
          </p:nvPr>
        </p:nvGraphicFramePr>
        <p:xfrm>
          <a:off x="635321" y="2455312"/>
          <a:ext cx="545597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39">
                  <a:extLst>
                    <a:ext uri="{9D8B030D-6E8A-4147-A177-3AD203B41FA5}">
                      <a16:colId xmlns:a16="http://schemas.microsoft.com/office/drawing/2014/main" val="2576891483"/>
                    </a:ext>
                  </a:extLst>
                </a:gridCol>
                <a:gridCol w="4811138">
                  <a:extLst>
                    <a:ext uri="{9D8B030D-6E8A-4147-A177-3AD203B41FA5}">
                      <a16:colId xmlns:a16="http://schemas.microsoft.com/office/drawing/2014/main" val="74596610"/>
                    </a:ext>
                  </a:extLst>
                </a:gridCol>
              </a:tblGrid>
              <a:tr h="19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74330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해당 질문에 대한 답변을 작성하는 기능이며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수정이 가능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44445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55ABAFF-4AE2-4025-9777-C7B41DFBF99C}"/>
              </a:ext>
            </a:extLst>
          </p:cNvPr>
          <p:cNvSpPr txBox="1"/>
          <p:nvPr/>
        </p:nvSpPr>
        <p:spPr>
          <a:xfrm>
            <a:off x="436427" y="1507330"/>
            <a:ext cx="5717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해당 글에 대한 답변을 작성할 수 있으며 답변 작성시 질문한 유저는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글을 수정 할 수 없습니다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답변을 작성한 관리자는 답변에 대한 글을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수정할 수 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DCC168-85DF-47AC-881A-049D032D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86" y="1249917"/>
            <a:ext cx="5328038" cy="47700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B6D82-A61D-4DBC-98E7-E9DBBA9CBAC3}"/>
              </a:ext>
            </a:extLst>
          </p:cNvPr>
          <p:cNvSpPr/>
          <p:nvPr/>
        </p:nvSpPr>
        <p:spPr>
          <a:xfrm>
            <a:off x="6418602" y="3178629"/>
            <a:ext cx="5138077" cy="2841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1EF246-8320-4E21-B9CF-CEFB800F4FB9}"/>
              </a:ext>
            </a:extLst>
          </p:cNvPr>
          <p:cNvSpPr/>
          <p:nvPr/>
        </p:nvSpPr>
        <p:spPr>
          <a:xfrm>
            <a:off x="6400698" y="2599988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49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4" y="62144"/>
            <a:ext cx="21365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게시판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014AD-D4D9-400C-8EF7-AF27D0E5837A}"/>
              </a:ext>
            </a:extLst>
          </p:cNvPr>
          <p:cNvSpPr txBox="1"/>
          <p:nvPr/>
        </p:nvSpPr>
        <p:spPr>
          <a:xfrm>
            <a:off x="473076" y="984110"/>
            <a:ext cx="252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QnA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96FA050-BE8E-4ED5-9B40-AACE3484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03133"/>
              </p:ext>
            </p:extLst>
          </p:nvPr>
        </p:nvGraphicFramePr>
        <p:xfrm>
          <a:off x="635321" y="2455312"/>
          <a:ext cx="545597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39">
                  <a:extLst>
                    <a:ext uri="{9D8B030D-6E8A-4147-A177-3AD203B41FA5}">
                      <a16:colId xmlns:a16="http://schemas.microsoft.com/office/drawing/2014/main" val="2576891483"/>
                    </a:ext>
                  </a:extLst>
                </a:gridCol>
                <a:gridCol w="4811138">
                  <a:extLst>
                    <a:ext uri="{9D8B030D-6E8A-4147-A177-3AD203B41FA5}">
                      <a16:colId xmlns:a16="http://schemas.microsoft.com/office/drawing/2014/main" val="74596610"/>
                    </a:ext>
                  </a:extLst>
                </a:gridCol>
              </a:tblGrid>
              <a:tr h="19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74330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답글에 대한 수정 기능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44445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55ABAFF-4AE2-4025-9777-C7B41DFBF99C}"/>
              </a:ext>
            </a:extLst>
          </p:cNvPr>
          <p:cNvSpPr txBox="1"/>
          <p:nvPr/>
        </p:nvSpPr>
        <p:spPr>
          <a:xfrm>
            <a:off x="436427" y="1507330"/>
            <a:ext cx="571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답글에 대한 수정이 가능하며 삭제는 진행 할 수 없습니다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1C7A18-8077-4C4B-9144-923C0755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84" y="1245720"/>
            <a:ext cx="5589714" cy="419882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B6D82-A61D-4DBC-98E7-E9DBBA9CBAC3}"/>
              </a:ext>
            </a:extLst>
          </p:cNvPr>
          <p:cNvSpPr/>
          <p:nvPr/>
        </p:nvSpPr>
        <p:spPr>
          <a:xfrm>
            <a:off x="6418602" y="2245994"/>
            <a:ext cx="5336971" cy="308074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1EF246-8320-4E21-B9CF-CEFB800F4FB9}"/>
              </a:ext>
            </a:extLst>
          </p:cNvPr>
          <p:cNvSpPr/>
          <p:nvPr/>
        </p:nvSpPr>
        <p:spPr>
          <a:xfrm>
            <a:off x="6400698" y="1667353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02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429432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white"/>
                </a:solidFill>
              </a:rPr>
              <a:t>관리자페이지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1014AD-D4D9-400C-8EF7-AF27D0E5837A}"/>
              </a:ext>
            </a:extLst>
          </p:cNvPr>
          <p:cNvSpPr txBox="1"/>
          <p:nvPr/>
        </p:nvSpPr>
        <p:spPr>
          <a:xfrm>
            <a:off x="473076" y="984110"/>
            <a:ext cx="252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회원관리 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E96FA050-BE8E-4ED5-9B40-AACE3484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89801"/>
              </p:ext>
            </p:extLst>
          </p:nvPr>
        </p:nvGraphicFramePr>
        <p:xfrm>
          <a:off x="391448" y="2455312"/>
          <a:ext cx="57171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702">
                  <a:extLst>
                    <a:ext uri="{9D8B030D-6E8A-4147-A177-3AD203B41FA5}">
                      <a16:colId xmlns:a16="http://schemas.microsoft.com/office/drawing/2014/main" val="2576891483"/>
                    </a:ext>
                  </a:extLst>
                </a:gridCol>
                <a:gridCol w="5041406">
                  <a:extLst>
                    <a:ext uri="{9D8B030D-6E8A-4147-A177-3AD203B41FA5}">
                      <a16:colId xmlns:a16="http://schemas.microsoft.com/office/drawing/2014/main" val="74596610"/>
                    </a:ext>
                  </a:extLst>
                </a:gridCol>
              </a:tblGrid>
              <a:tr h="19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2F4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74330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전체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아이디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이름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닉네임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권한별로 회원정보를 검색하는 기능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444456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NG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캠핑에 가입한 회원정보를 전부 표시 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955355"/>
                  </a:ext>
                </a:extLst>
              </a:tr>
              <a:tr h="27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회원정보를 자세하게 표시해주는 기능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91592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55ABAFF-4AE2-4025-9777-C7B41DFBF99C}"/>
              </a:ext>
            </a:extLst>
          </p:cNvPr>
          <p:cNvSpPr txBox="1"/>
          <p:nvPr/>
        </p:nvSpPr>
        <p:spPr>
          <a:xfrm>
            <a:off x="436427" y="1507330"/>
            <a:ext cx="5717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회원가입한 유저의 정보를 확인할 수 있으며 가입한 유저가 아이디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등 정보를 기억하지 못할 경우를 대비하여 임시비밀번호 발급도 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해줄 수 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3F463-62D3-4494-A496-1A74C55B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85" y="1245720"/>
            <a:ext cx="5528740" cy="412456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B6D82-A61D-4DBC-98E7-E9DBBA9CBAC3}"/>
              </a:ext>
            </a:extLst>
          </p:cNvPr>
          <p:cNvSpPr/>
          <p:nvPr/>
        </p:nvSpPr>
        <p:spPr>
          <a:xfrm>
            <a:off x="9579429" y="1959429"/>
            <a:ext cx="2002972" cy="413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1EF246-8320-4E21-B9CF-CEFB800F4FB9}"/>
              </a:ext>
            </a:extLst>
          </p:cNvPr>
          <p:cNvSpPr/>
          <p:nvPr/>
        </p:nvSpPr>
        <p:spPr>
          <a:xfrm>
            <a:off x="6265832" y="3740299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1B8DD2-6E7F-44C1-A44B-94DB07B945C1}"/>
              </a:ext>
            </a:extLst>
          </p:cNvPr>
          <p:cNvSpPr/>
          <p:nvPr/>
        </p:nvSpPr>
        <p:spPr>
          <a:xfrm>
            <a:off x="6320971" y="2455312"/>
            <a:ext cx="5261429" cy="120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39CC9C-213D-409F-AD04-2909DF18845F}"/>
              </a:ext>
            </a:extLst>
          </p:cNvPr>
          <p:cNvSpPr/>
          <p:nvPr/>
        </p:nvSpPr>
        <p:spPr>
          <a:xfrm>
            <a:off x="6556384" y="3884244"/>
            <a:ext cx="4851846" cy="148604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96617C-166B-4CA7-84A5-F10F12F8BE5F}"/>
              </a:ext>
            </a:extLst>
          </p:cNvPr>
          <p:cNvSpPr/>
          <p:nvPr/>
        </p:nvSpPr>
        <p:spPr>
          <a:xfrm>
            <a:off x="9099584" y="1507330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921A5A-61EB-463E-9C88-E28EE1FAE171}"/>
              </a:ext>
            </a:extLst>
          </p:cNvPr>
          <p:cNvSpPr/>
          <p:nvPr/>
        </p:nvSpPr>
        <p:spPr>
          <a:xfrm>
            <a:off x="6158755" y="1989576"/>
            <a:ext cx="272227" cy="355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668405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390</Words>
  <Application>Microsoft Office PowerPoint</Application>
  <PresentationFormat>와이드스크린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12롯데마트드림Bold</vt:lpstr>
      <vt:lpstr>12롯데마트행복Bold</vt:lpstr>
      <vt:lpstr>Arial</vt:lpstr>
      <vt:lpstr>나눔바른고딕</vt:lpstr>
      <vt:lpstr>나눔스퀘어라운드 ExtraBold</vt:lpstr>
      <vt:lpstr>맑은 고딕</vt:lpstr>
      <vt:lpstr>에스코어 드림 6 Bold</vt:lpstr>
      <vt:lpstr>인터파크고딕 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zkdlw</cp:lastModifiedBy>
  <cp:revision>24</cp:revision>
  <dcterms:created xsi:type="dcterms:W3CDTF">2020-08-12T03:41:46Z</dcterms:created>
  <dcterms:modified xsi:type="dcterms:W3CDTF">2022-04-25T07:13:44Z</dcterms:modified>
</cp:coreProperties>
</file>