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70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icrosoft YaHei" panose="020B0503020204020204" pitchFamily="34" charset="-122"/>
      <p:regular r:id="rId18"/>
      <p:bold r:id="rId19"/>
    </p:embeddedFont>
    <p:embeddedFont>
      <p:font typeface="Ubuntu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B925D6-1BAB-41C4-B5E0-A976D38AA85C}">
  <a:tblStyle styleId="{D0B925D6-1BAB-41C4-B5E0-A976D38AA85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3f4c34323_7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gb3f4c34323_7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b3f4c34323_7_75:notes"/>
          <p:cNvSpPr txBox="1"/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3f4c34323_7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b3f4c34323_7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b3f4c34323_7_2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3f4c34323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gb3f4c34323_0_3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b3f4c34323_0_3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3f4c34323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gb3f4c34323_0_3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7" name="Google Shape;417;gb3f4c34323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3f4c34323_7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gb3f4c34323_7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b3f4c34323_7_3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b3f4c34323_7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gb3f4c34323_7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팀원 구성은 다음과 같습니다.</a:t>
            </a:r>
            <a:endParaRPr/>
          </a:p>
        </p:txBody>
      </p:sp>
      <p:sp>
        <p:nvSpPr>
          <p:cNvPr id="486" name="Google Shape;486;gb3f4c34323_7_1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3f4c3432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1" name="Google Shape;661;gb3f4c34323_0_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"/>
              <a:t>다들 올해 이 문자를 받아 보신 적이 있으십니까?</a:t>
            </a:r>
            <a:r>
              <a:rPr lang="ko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최근 미세먼지가 날이 갈수록 문제가 되고 있습니다.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2" name="Google Shape;662;gb3f4c34323_0_4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3f4c34323_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0" name="Google Shape;680;gb3f4c34323_1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b3f4c34323_1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b3f4c34323_7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gb3f4c34323_7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이상으로 발표를 마치겠습니다! 감사합니다!</a:t>
            </a:r>
            <a:endParaRPr/>
          </a:p>
        </p:txBody>
      </p:sp>
      <p:sp>
        <p:nvSpPr>
          <p:cNvPr id="736" name="Google Shape;736;gb3f4c34323_7_4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5041760" y="2819101"/>
            <a:ext cx="4102240" cy="2324398"/>
          </a:xfrm>
          <a:prstGeom prst="rect">
            <a:avLst/>
          </a:prstGeom>
          <a:gradFill>
            <a:gsLst>
              <a:gs pos="0">
                <a:srgbClr val="F4B081"/>
              </a:gs>
              <a:gs pos="3000">
                <a:srgbClr val="F4B081"/>
              </a:gs>
              <a:gs pos="74000">
                <a:srgbClr val="B3D1EC">
                  <a:alpha val="0"/>
                </a:srgbClr>
              </a:gs>
              <a:gs pos="83000">
                <a:srgbClr val="B3D1EC">
                  <a:alpha val="0"/>
                </a:srgbClr>
              </a:gs>
              <a:gs pos="100000">
                <a:srgbClr val="CCE0F2">
                  <a:alpha val="0"/>
                </a:srgbClr>
              </a:gs>
            </a:gsLst>
            <a:lin ang="10800000" scaled="0"/>
          </a:gradFill>
          <a:ln>
            <a:noFill/>
          </a:ln>
          <a:effectLst>
            <a:outerShdw dist="35921" dir="2700000" algn="ctr" rotWithShape="0">
              <a:schemeClr val="lt2">
                <a:alpha val="95686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7476963" y="2553127"/>
            <a:ext cx="652819" cy="280774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FCF4D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34" y="3633284"/>
            <a:ext cx="1252316" cy="125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637" y="3574760"/>
            <a:ext cx="1252316" cy="125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171" y="3389442"/>
            <a:ext cx="1437635" cy="14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757738"/>
            <a:ext cx="9144000" cy="385763"/>
          </a:xfrm>
          <a:prstGeom prst="rect">
            <a:avLst/>
          </a:prstGeom>
          <a:solidFill>
            <a:srgbClr val="ABD46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u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7052485" y="2727122"/>
            <a:ext cx="465825" cy="163772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FCF4D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7"/>
          <p:cNvSpPr/>
          <p:nvPr/>
        </p:nvSpPr>
        <p:spPr>
          <a:xfrm>
            <a:off x="7877636" y="2711002"/>
            <a:ext cx="307475" cy="108100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8031374" y="2510987"/>
            <a:ext cx="1112626" cy="391169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FCF4D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7"/>
          <p:cNvSpPr/>
          <p:nvPr/>
        </p:nvSpPr>
        <p:spPr>
          <a:xfrm>
            <a:off x="7413523" y="2796353"/>
            <a:ext cx="447838" cy="157447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7628555" y="2767826"/>
            <a:ext cx="322105" cy="113243"/>
          </a:xfrm>
          <a:custGeom>
            <a:avLst/>
            <a:gdLst/>
            <a:ahLst/>
            <a:cxnLst/>
            <a:rect l="l" t="t" r="r" b="b"/>
            <a:pathLst>
              <a:path w="1128" h="395" extrusionOk="0">
                <a:moveTo>
                  <a:pt x="1128" y="395"/>
                </a:moveTo>
                <a:cubicBezTo>
                  <a:pt x="1128" y="391"/>
                  <a:pt x="1128" y="387"/>
                  <a:pt x="1128" y="382"/>
                </a:cubicBezTo>
                <a:cubicBezTo>
                  <a:pt x="1128" y="263"/>
                  <a:pt x="1047" y="165"/>
                  <a:pt x="948" y="165"/>
                </a:cubicBezTo>
                <a:cubicBezTo>
                  <a:pt x="875" y="165"/>
                  <a:pt x="812" y="218"/>
                  <a:pt x="784" y="293"/>
                </a:cubicBezTo>
                <a:cubicBezTo>
                  <a:pt x="776" y="283"/>
                  <a:pt x="767" y="274"/>
                  <a:pt x="758" y="266"/>
                </a:cubicBezTo>
                <a:cubicBezTo>
                  <a:pt x="759" y="258"/>
                  <a:pt x="759" y="250"/>
                  <a:pt x="759" y="241"/>
                </a:cubicBezTo>
                <a:cubicBezTo>
                  <a:pt x="759" y="162"/>
                  <a:pt x="707" y="99"/>
                  <a:pt x="641" y="99"/>
                </a:cubicBezTo>
                <a:cubicBezTo>
                  <a:pt x="629" y="99"/>
                  <a:pt x="618" y="101"/>
                  <a:pt x="607" y="105"/>
                </a:cubicBezTo>
                <a:cubicBezTo>
                  <a:pt x="566" y="41"/>
                  <a:pt x="502" y="0"/>
                  <a:pt x="430" y="0"/>
                </a:cubicBezTo>
                <a:cubicBezTo>
                  <a:pt x="326" y="0"/>
                  <a:pt x="240" y="85"/>
                  <a:pt x="214" y="200"/>
                </a:cubicBezTo>
                <a:cubicBezTo>
                  <a:pt x="203" y="198"/>
                  <a:pt x="192" y="196"/>
                  <a:pt x="181" y="196"/>
                </a:cubicBezTo>
                <a:cubicBezTo>
                  <a:pt x="86" y="196"/>
                  <a:pt x="9" y="283"/>
                  <a:pt x="0" y="395"/>
                </a:cubicBezTo>
                <a:lnTo>
                  <a:pt x="1128" y="395"/>
                </a:lnTo>
                <a:close/>
              </a:path>
            </a:pathLst>
          </a:custGeom>
          <a:solidFill>
            <a:srgbClr val="FF9934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1168051" y="964400"/>
            <a:ext cx="43293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4C3B"/>
              </a:buClr>
              <a:buSzPts val="8600"/>
              <a:buFont typeface="Arial"/>
              <a:buNone/>
            </a:pPr>
            <a:r>
              <a:rPr lang="ko" sz="8600" b="1">
                <a:solidFill>
                  <a:srgbClr val="CB4C3B"/>
                </a:solidFill>
              </a:rPr>
              <a:t>perfect</a:t>
            </a:r>
            <a:endParaRPr sz="8600" b="1" u="none">
              <a:solidFill>
                <a:srgbClr val="CB4C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168046" y="2372744"/>
            <a:ext cx="387371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9122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EF9122"/>
                </a:solidFill>
              </a:rPr>
              <a:t>SSAFY 4기 구미 1반 D103팀</a:t>
            </a:r>
            <a:endParaRPr sz="2100" b="0" u="none">
              <a:solidFill>
                <a:srgbClr val="498C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236377" y="2777804"/>
            <a:ext cx="2264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Arial"/>
              <a:buNone/>
            </a:pPr>
            <a:r>
              <a:rPr lang="ko" sz="1200">
                <a:solidFill>
                  <a:srgbClr val="0D0D0D"/>
                </a:solidFill>
              </a:rPr>
              <a:t>SSAFY 4기 2학기 팀 소개</a:t>
            </a:r>
            <a:endParaRPr sz="1200" b="0" u="non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7099" y="2987551"/>
            <a:ext cx="3580186" cy="2080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37"/>
          <p:cNvGrpSpPr/>
          <p:nvPr/>
        </p:nvGrpSpPr>
        <p:grpSpPr>
          <a:xfrm>
            <a:off x="-130030" y="3311702"/>
            <a:ext cx="1635821" cy="1644023"/>
            <a:chOff x="3347179" y="4936830"/>
            <a:chExt cx="1577303" cy="1577303"/>
          </a:xfrm>
        </p:grpSpPr>
        <p:pic>
          <p:nvPicPr>
            <p:cNvPr id="221" name="Google Shape;221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47179" y="4936830"/>
              <a:ext cx="1577303" cy="15773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26546" y="5130685"/>
              <a:ext cx="638009" cy="6380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8"/>
          <p:cNvGrpSpPr/>
          <p:nvPr/>
        </p:nvGrpSpPr>
        <p:grpSpPr>
          <a:xfrm>
            <a:off x="2974181" y="3851672"/>
            <a:ext cx="2695575" cy="1297781"/>
            <a:chOff x="0" y="0"/>
            <a:chExt cx="3594101" cy="1730375"/>
          </a:xfrm>
        </p:grpSpPr>
        <p:sp>
          <p:nvSpPr>
            <p:cNvPr id="229" name="Google Shape;229;p38"/>
            <p:cNvSpPr/>
            <p:nvPr/>
          </p:nvSpPr>
          <p:spPr>
            <a:xfrm>
              <a:off x="2824163" y="520700"/>
              <a:ext cx="769938" cy="885825"/>
            </a:xfrm>
            <a:custGeom>
              <a:avLst/>
              <a:gdLst/>
              <a:ahLst/>
              <a:cxnLst/>
              <a:rect l="l" t="t" r="r" b="b"/>
              <a:pathLst>
                <a:path w="485" h="558" extrusionOk="0">
                  <a:moveTo>
                    <a:pt x="485" y="508"/>
                  </a:moveTo>
                  <a:lnTo>
                    <a:pt x="270" y="0"/>
                  </a:lnTo>
                  <a:lnTo>
                    <a:pt x="0" y="423"/>
                  </a:lnTo>
                  <a:lnTo>
                    <a:pt x="481" y="558"/>
                  </a:lnTo>
                  <a:lnTo>
                    <a:pt x="485" y="508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0" y="11112"/>
              <a:ext cx="1447800" cy="1674813"/>
            </a:xfrm>
            <a:custGeom>
              <a:avLst/>
              <a:gdLst/>
              <a:ahLst/>
              <a:cxnLst/>
              <a:rect l="l" t="t" r="r" b="b"/>
              <a:pathLst>
                <a:path w="912" h="1055" extrusionOk="0">
                  <a:moveTo>
                    <a:pt x="0" y="1055"/>
                  </a:moveTo>
                  <a:lnTo>
                    <a:pt x="405" y="0"/>
                  </a:lnTo>
                  <a:lnTo>
                    <a:pt x="912" y="691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898525" y="301625"/>
              <a:ext cx="1763713" cy="1428750"/>
            </a:xfrm>
            <a:custGeom>
              <a:avLst/>
              <a:gdLst/>
              <a:ahLst/>
              <a:cxnLst/>
              <a:rect l="l" t="t" r="r" b="b"/>
              <a:pathLst>
                <a:path w="1111" h="900" extrusionOk="0">
                  <a:moveTo>
                    <a:pt x="0" y="884"/>
                  </a:moveTo>
                  <a:lnTo>
                    <a:pt x="547" y="0"/>
                  </a:lnTo>
                  <a:lnTo>
                    <a:pt x="1111" y="900"/>
                  </a:lnTo>
                  <a:lnTo>
                    <a:pt x="0" y="884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1920875" y="0"/>
              <a:ext cx="1628775" cy="1406525"/>
            </a:xfrm>
            <a:custGeom>
              <a:avLst/>
              <a:gdLst/>
              <a:ahLst/>
              <a:cxnLst/>
              <a:rect l="l" t="t" r="r" b="b"/>
              <a:pathLst>
                <a:path w="1026" h="886" extrusionOk="0">
                  <a:moveTo>
                    <a:pt x="0" y="872"/>
                  </a:moveTo>
                  <a:lnTo>
                    <a:pt x="526" y="0"/>
                  </a:lnTo>
                  <a:lnTo>
                    <a:pt x="1026" y="886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642938" y="11112"/>
              <a:ext cx="739775" cy="1447800"/>
            </a:xfrm>
            <a:custGeom>
              <a:avLst/>
              <a:gdLst/>
              <a:ahLst/>
              <a:cxnLst/>
              <a:rect l="l" t="t" r="r" b="b"/>
              <a:pathLst>
                <a:path w="197" h="384" extrusionOk="0">
                  <a:moveTo>
                    <a:pt x="0" y="0"/>
                  </a:moveTo>
                  <a:cubicBezTo>
                    <a:pt x="0" y="0"/>
                    <a:pt x="161" y="368"/>
                    <a:pt x="162" y="376"/>
                  </a:cubicBezTo>
                  <a:cubicBezTo>
                    <a:pt x="164" y="384"/>
                    <a:pt x="197" y="254"/>
                    <a:pt x="197" y="2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1766888" y="301625"/>
              <a:ext cx="409575" cy="1017588"/>
            </a:xfrm>
            <a:custGeom>
              <a:avLst/>
              <a:gdLst/>
              <a:ahLst/>
              <a:cxnLst/>
              <a:rect l="l" t="t" r="r" b="b"/>
              <a:pathLst>
                <a:path w="258" h="641" extrusionOk="0">
                  <a:moveTo>
                    <a:pt x="0" y="0"/>
                  </a:moveTo>
                  <a:lnTo>
                    <a:pt x="258" y="406"/>
                  </a:lnTo>
                  <a:lnTo>
                    <a:pt x="121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8"/>
            <p:cNvSpPr/>
            <p:nvPr/>
          </p:nvSpPr>
          <p:spPr>
            <a:xfrm>
              <a:off x="2755900" y="0"/>
              <a:ext cx="387350" cy="1003300"/>
            </a:xfrm>
            <a:custGeom>
              <a:avLst/>
              <a:gdLst/>
              <a:ahLst/>
              <a:cxnLst/>
              <a:rect l="l" t="t" r="r" b="b"/>
              <a:pathLst>
                <a:path w="244" h="632" extrusionOk="0">
                  <a:moveTo>
                    <a:pt x="0" y="0"/>
                  </a:moveTo>
                  <a:lnTo>
                    <a:pt x="244" y="432"/>
                  </a:lnTo>
                  <a:lnTo>
                    <a:pt x="12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8"/>
            <p:cNvSpPr/>
            <p:nvPr/>
          </p:nvSpPr>
          <p:spPr>
            <a:xfrm>
              <a:off x="3252788" y="520700"/>
              <a:ext cx="341313" cy="946150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215" y="508"/>
                  </a:moveTo>
                  <a:lnTo>
                    <a:pt x="0" y="0"/>
                  </a:lnTo>
                  <a:lnTo>
                    <a:pt x="71" y="596"/>
                  </a:lnTo>
                  <a:lnTo>
                    <a:pt x="211" y="572"/>
                  </a:lnTo>
                  <a:lnTo>
                    <a:pt x="215" y="508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8"/>
            <p:cNvSpPr/>
            <p:nvPr/>
          </p:nvSpPr>
          <p:spPr>
            <a:xfrm>
              <a:off x="481013" y="161925"/>
              <a:ext cx="431800" cy="320675"/>
            </a:xfrm>
            <a:custGeom>
              <a:avLst/>
              <a:gdLst/>
              <a:ahLst/>
              <a:cxnLst/>
              <a:rect l="l" t="t" r="r" b="b"/>
              <a:pathLst>
                <a:path w="272" h="202" extrusionOk="0">
                  <a:moveTo>
                    <a:pt x="0" y="168"/>
                  </a:moveTo>
                  <a:lnTo>
                    <a:pt x="78" y="119"/>
                  </a:lnTo>
                  <a:lnTo>
                    <a:pt x="135" y="202"/>
                  </a:lnTo>
                  <a:lnTo>
                    <a:pt x="154" y="111"/>
                  </a:lnTo>
                  <a:lnTo>
                    <a:pt x="227" y="195"/>
                  </a:lnTo>
                  <a:lnTo>
                    <a:pt x="208" y="66"/>
                  </a:lnTo>
                  <a:lnTo>
                    <a:pt x="272" y="119"/>
                  </a:lnTo>
                  <a:lnTo>
                    <a:pt x="177" y="0"/>
                  </a:lnTo>
                  <a:lnTo>
                    <a:pt x="189" y="85"/>
                  </a:lnTo>
                  <a:lnTo>
                    <a:pt x="132" y="54"/>
                  </a:lnTo>
                  <a:lnTo>
                    <a:pt x="118" y="116"/>
                  </a:lnTo>
                  <a:lnTo>
                    <a:pt x="80" y="45"/>
                  </a:lnTo>
                  <a:lnTo>
                    <a:pt x="42" y="104"/>
                  </a:lnTo>
                  <a:lnTo>
                    <a:pt x="52" y="2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1593850" y="387350"/>
              <a:ext cx="360363" cy="339725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0" y="114"/>
                  </a:moveTo>
                  <a:lnTo>
                    <a:pt x="47" y="93"/>
                  </a:lnTo>
                  <a:lnTo>
                    <a:pt x="47" y="157"/>
                  </a:lnTo>
                  <a:lnTo>
                    <a:pt x="109" y="91"/>
                  </a:lnTo>
                  <a:lnTo>
                    <a:pt x="114" y="214"/>
                  </a:lnTo>
                  <a:lnTo>
                    <a:pt x="140" y="110"/>
                  </a:lnTo>
                  <a:lnTo>
                    <a:pt x="197" y="171"/>
                  </a:lnTo>
                  <a:lnTo>
                    <a:pt x="175" y="95"/>
                  </a:lnTo>
                  <a:lnTo>
                    <a:pt x="227" y="129"/>
                  </a:lnTo>
                  <a:lnTo>
                    <a:pt x="159" y="17"/>
                  </a:lnTo>
                  <a:lnTo>
                    <a:pt x="190" y="81"/>
                  </a:lnTo>
                  <a:lnTo>
                    <a:pt x="147" y="55"/>
                  </a:lnTo>
                  <a:lnTo>
                    <a:pt x="147" y="84"/>
                  </a:lnTo>
                  <a:lnTo>
                    <a:pt x="121" y="41"/>
                  </a:lnTo>
                  <a:lnTo>
                    <a:pt x="83" y="74"/>
                  </a:lnTo>
                  <a:lnTo>
                    <a:pt x="73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2541588" y="101600"/>
              <a:ext cx="458788" cy="381000"/>
            </a:xfrm>
            <a:custGeom>
              <a:avLst/>
              <a:gdLst/>
              <a:ahLst/>
              <a:cxnLst/>
              <a:rect l="l" t="t" r="r" b="b"/>
              <a:pathLst>
                <a:path w="289" h="240" extrusionOk="0">
                  <a:moveTo>
                    <a:pt x="230" y="109"/>
                  </a:moveTo>
                  <a:lnTo>
                    <a:pt x="289" y="209"/>
                  </a:lnTo>
                  <a:lnTo>
                    <a:pt x="173" y="133"/>
                  </a:lnTo>
                  <a:lnTo>
                    <a:pt x="142" y="240"/>
                  </a:lnTo>
                  <a:lnTo>
                    <a:pt x="118" y="133"/>
                  </a:lnTo>
                  <a:lnTo>
                    <a:pt x="55" y="214"/>
                  </a:lnTo>
                  <a:lnTo>
                    <a:pt x="90" y="54"/>
                  </a:lnTo>
                  <a:lnTo>
                    <a:pt x="0" y="152"/>
                  </a:lnTo>
                  <a:lnTo>
                    <a:pt x="92" y="0"/>
                  </a:lnTo>
                  <a:lnTo>
                    <a:pt x="111" y="62"/>
                  </a:lnTo>
                  <a:lnTo>
                    <a:pt x="142" y="52"/>
                  </a:lnTo>
                  <a:lnTo>
                    <a:pt x="152" y="149"/>
                  </a:lnTo>
                  <a:lnTo>
                    <a:pt x="156" y="52"/>
                  </a:lnTo>
                  <a:lnTo>
                    <a:pt x="237" y="138"/>
                  </a:lnTo>
                  <a:lnTo>
                    <a:pt x="230" y="109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3109913" y="622300"/>
              <a:ext cx="280988" cy="233363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47" y="0"/>
                  </a:moveTo>
                  <a:lnTo>
                    <a:pt x="0" y="76"/>
                  </a:lnTo>
                  <a:lnTo>
                    <a:pt x="57" y="59"/>
                  </a:lnTo>
                  <a:lnTo>
                    <a:pt x="71" y="147"/>
                  </a:lnTo>
                  <a:lnTo>
                    <a:pt x="104" y="66"/>
                  </a:lnTo>
                  <a:lnTo>
                    <a:pt x="177" y="142"/>
                  </a:lnTo>
                  <a:lnTo>
                    <a:pt x="130" y="31"/>
                  </a:lnTo>
                  <a:lnTo>
                    <a:pt x="123" y="61"/>
                  </a:lnTo>
                  <a:lnTo>
                    <a:pt x="95" y="0"/>
                  </a:lnTo>
                  <a:lnTo>
                    <a:pt x="76" y="5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8"/>
          <p:cNvSpPr/>
          <p:nvPr/>
        </p:nvSpPr>
        <p:spPr>
          <a:xfrm>
            <a:off x="0" y="4757738"/>
            <a:ext cx="9144000" cy="385763"/>
          </a:xfrm>
          <a:prstGeom prst="rect">
            <a:avLst/>
          </a:prstGeom>
          <a:solidFill>
            <a:srgbClr val="ABD46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8"/>
          <p:cNvGrpSpPr/>
          <p:nvPr/>
        </p:nvGrpSpPr>
        <p:grpSpPr>
          <a:xfrm>
            <a:off x="570310" y="4082653"/>
            <a:ext cx="2844403" cy="842962"/>
            <a:chOff x="0" y="0"/>
            <a:chExt cx="4962526" cy="1471613"/>
          </a:xfrm>
        </p:grpSpPr>
        <p:sp>
          <p:nvSpPr>
            <p:cNvPr id="243" name="Google Shape;243;p38"/>
            <p:cNvSpPr/>
            <p:nvPr/>
          </p:nvSpPr>
          <p:spPr>
            <a:xfrm>
              <a:off x="390525" y="1016000"/>
              <a:ext cx="96838" cy="442913"/>
            </a:xfrm>
            <a:custGeom>
              <a:avLst/>
              <a:gdLst/>
              <a:ahLst/>
              <a:cxnLst/>
              <a:rect l="l" t="t" r="r" b="b"/>
              <a:pathLst>
                <a:path w="41" h="187" extrusionOk="0">
                  <a:moveTo>
                    <a:pt x="41" y="178"/>
                  </a:moveTo>
                  <a:cubicBezTo>
                    <a:pt x="41" y="183"/>
                    <a:pt x="32" y="187"/>
                    <a:pt x="21" y="187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41" y="4"/>
                    <a:pt x="41" y="8"/>
                  </a:cubicBezTo>
                  <a:lnTo>
                    <a:pt x="41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8"/>
            <p:cNvSpPr/>
            <p:nvPr/>
          </p:nvSpPr>
          <p:spPr>
            <a:xfrm>
              <a:off x="0" y="223837"/>
              <a:ext cx="876300" cy="1014413"/>
            </a:xfrm>
            <a:custGeom>
              <a:avLst/>
              <a:gdLst/>
              <a:ahLst/>
              <a:cxnLst/>
              <a:rect l="l" t="t" r="r" b="b"/>
              <a:pathLst>
                <a:path w="371" h="429" extrusionOk="0">
                  <a:moveTo>
                    <a:pt x="261" y="304"/>
                  </a:moveTo>
                  <a:cubicBezTo>
                    <a:pt x="289" y="305"/>
                    <a:pt x="332" y="302"/>
                    <a:pt x="353" y="288"/>
                  </a:cubicBezTo>
                  <a:cubicBezTo>
                    <a:pt x="312" y="272"/>
                    <a:pt x="268" y="235"/>
                    <a:pt x="246" y="207"/>
                  </a:cubicBezTo>
                  <a:cubicBezTo>
                    <a:pt x="281" y="203"/>
                    <a:pt x="299" y="203"/>
                    <a:pt x="327" y="184"/>
                  </a:cubicBezTo>
                  <a:cubicBezTo>
                    <a:pt x="289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2" y="104"/>
                  </a:cubicBezTo>
                  <a:cubicBezTo>
                    <a:pt x="226" y="78"/>
                    <a:pt x="195" y="34"/>
                    <a:pt x="187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7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2" y="203"/>
                    <a:pt x="90" y="203"/>
                    <a:pt x="125" y="207"/>
                  </a:cubicBezTo>
                  <a:cubicBezTo>
                    <a:pt x="103" y="235"/>
                    <a:pt x="59" y="272"/>
                    <a:pt x="18" y="288"/>
                  </a:cubicBezTo>
                  <a:cubicBezTo>
                    <a:pt x="39" y="302"/>
                    <a:pt x="82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5" y="426"/>
                    <a:pt x="371" y="397"/>
                  </a:cubicBezTo>
                  <a:cubicBezTo>
                    <a:pt x="340" y="383"/>
                    <a:pt x="276" y="333"/>
                    <a:pt x="261" y="30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850900" y="942975"/>
              <a:ext cx="111125" cy="509588"/>
            </a:xfrm>
            <a:custGeom>
              <a:avLst/>
              <a:gdLst/>
              <a:ahLst/>
              <a:cxnLst/>
              <a:rect l="l" t="t" r="r" b="b"/>
              <a:pathLst>
                <a:path w="47" h="215" extrusionOk="0">
                  <a:moveTo>
                    <a:pt x="47" y="205"/>
                  </a:moveTo>
                  <a:cubicBezTo>
                    <a:pt x="47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1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401638" y="26987"/>
              <a:ext cx="1008063" cy="1171575"/>
            </a:xfrm>
            <a:custGeom>
              <a:avLst/>
              <a:gdLst/>
              <a:ahLst/>
              <a:cxnLst/>
              <a:rect l="l" t="t" r="r" b="b"/>
              <a:pathLst>
                <a:path w="427" h="495" extrusionOk="0">
                  <a:moveTo>
                    <a:pt x="300" y="351"/>
                  </a:moveTo>
                  <a:cubicBezTo>
                    <a:pt x="333" y="352"/>
                    <a:pt x="382" y="348"/>
                    <a:pt x="407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4" y="234"/>
                    <a:pt x="344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3" y="120"/>
                  </a:cubicBezTo>
                  <a:cubicBezTo>
                    <a:pt x="261" y="90"/>
                    <a:pt x="225" y="39"/>
                    <a:pt x="215" y="0"/>
                  </a:cubicBezTo>
                  <a:cubicBezTo>
                    <a:pt x="194" y="62"/>
                    <a:pt x="161" y="97"/>
                    <a:pt x="102" y="119"/>
                  </a:cubicBezTo>
                  <a:cubicBezTo>
                    <a:pt x="121" y="131"/>
                    <a:pt x="137" y="136"/>
                    <a:pt x="157" y="140"/>
                  </a:cubicBezTo>
                  <a:cubicBezTo>
                    <a:pt x="140" y="164"/>
                    <a:pt x="94" y="203"/>
                    <a:pt x="50" y="212"/>
                  </a:cubicBezTo>
                  <a:cubicBezTo>
                    <a:pt x="82" y="234"/>
                    <a:pt x="103" y="234"/>
                    <a:pt x="143" y="239"/>
                  </a:cubicBezTo>
                  <a:cubicBezTo>
                    <a:pt x="118" y="271"/>
                    <a:pt x="67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5" y="442"/>
                    <a:pt x="0" y="458"/>
                  </a:cubicBezTo>
                  <a:cubicBezTo>
                    <a:pt x="76" y="491"/>
                    <a:pt x="153" y="495"/>
                    <a:pt x="214" y="495"/>
                  </a:cubicBezTo>
                  <a:cubicBezTo>
                    <a:pt x="276" y="495"/>
                    <a:pt x="351" y="491"/>
                    <a:pt x="427" y="458"/>
                  </a:cubicBezTo>
                  <a:cubicBezTo>
                    <a:pt x="392" y="442"/>
                    <a:pt x="317" y="385"/>
                    <a:pt x="300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8"/>
            <p:cNvSpPr/>
            <p:nvPr/>
          </p:nvSpPr>
          <p:spPr>
            <a:xfrm>
              <a:off x="1657350" y="958850"/>
              <a:ext cx="85725" cy="395288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60"/>
                  </a:moveTo>
                  <a:cubicBezTo>
                    <a:pt x="36" y="164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8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1308100" y="250825"/>
              <a:ext cx="784225" cy="908050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2"/>
                  </a:moveTo>
                  <a:cubicBezTo>
                    <a:pt x="258" y="272"/>
                    <a:pt x="297" y="270"/>
                    <a:pt x="316" y="257"/>
                  </a:cubicBezTo>
                  <a:cubicBezTo>
                    <a:pt x="279" y="243"/>
                    <a:pt x="240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8"/>
                    <a:pt x="222" y="126"/>
                    <a:pt x="209" y="107"/>
                  </a:cubicBezTo>
                  <a:cubicBezTo>
                    <a:pt x="226" y="102"/>
                    <a:pt x="227" y="101"/>
                    <a:pt x="243" y="93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2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7"/>
                    <a:pt x="74" y="158"/>
                    <a:pt x="40" y="164"/>
                  </a:cubicBezTo>
                  <a:cubicBezTo>
                    <a:pt x="65" y="181"/>
                    <a:pt x="80" y="181"/>
                    <a:pt x="112" y="185"/>
                  </a:cubicBezTo>
                  <a:cubicBezTo>
                    <a:pt x="92" y="210"/>
                    <a:pt x="53" y="243"/>
                    <a:pt x="16" y="257"/>
                  </a:cubicBezTo>
                  <a:cubicBezTo>
                    <a:pt x="35" y="270"/>
                    <a:pt x="73" y="272"/>
                    <a:pt x="99" y="272"/>
                  </a:cubicBezTo>
                  <a:cubicBezTo>
                    <a:pt x="86" y="298"/>
                    <a:pt x="28" y="342"/>
                    <a:pt x="0" y="354"/>
                  </a:cubicBezTo>
                  <a:cubicBezTo>
                    <a:pt x="59" y="380"/>
                    <a:pt x="119" y="383"/>
                    <a:pt x="167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8"/>
                    <a:pt x="233" y="272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8"/>
            <p:cNvSpPr/>
            <p:nvPr/>
          </p:nvSpPr>
          <p:spPr>
            <a:xfrm>
              <a:off x="2043113" y="923925"/>
              <a:ext cx="111125" cy="514350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7" y="217"/>
                    <a:pt x="24" y="217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11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8"/>
            <p:cNvSpPr/>
            <p:nvPr/>
          </p:nvSpPr>
          <p:spPr>
            <a:xfrm>
              <a:off x="1589088" y="0"/>
              <a:ext cx="1020763" cy="11842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6" y="351"/>
                    <a:pt x="411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6" y="120"/>
                  </a:cubicBezTo>
                  <a:cubicBezTo>
                    <a:pt x="264" y="91"/>
                    <a:pt x="227" y="39"/>
                    <a:pt x="217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5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2989263" y="1004887"/>
              <a:ext cx="96838" cy="439738"/>
            </a:xfrm>
            <a:custGeom>
              <a:avLst/>
              <a:gdLst/>
              <a:ahLst/>
              <a:cxnLst/>
              <a:rect l="l" t="t" r="r" b="b"/>
              <a:pathLst>
                <a:path w="41" h="186" extrusionOk="0">
                  <a:moveTo>
                    <a:pt x="41" y="178"/>
                  </a:moveTo>
                  <a:cubicBezTo>
                    <a:pt x="41" y="183"/>
                    <a:pt x="32" y="186"/>
                    <a:pt x="21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41" y="3"/>
                    <a:pt x="41" y="8"/>
                  </a:cubicBezTo>
                  <a:lnTo>
                    <a:pt x="41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8"/>
            <p:cNvSpPr/>
            <p:nvPr/>
          </p:nvSpPr>
          <p:spPr>
            <a:xfrm>
              <a:off x="2600325" y="214312"/>
              <a:ext cx="876300" cy="1012825"/>
            </a:xfrm>
            <a:custGeom>
              <a:avLst/>
              <a:gdLst/>
              <a:ahLst/>
              <a:cxnLst/>
              <a:rect l="l" t="t" r="r" b="b"/>
              <a:pathLst>
                <a:path w="371" h="428" extrusionOk="0">
                  <a:moveTo>
                    <a:pt x="261" y="303"/>
                  </a:moveTo>
                  <a:cubicBezTo>
                    <a:pt x="289" y="304"/>
                    <a:pt x="332" y="301"/>
                    <a:pt x="353" y="287"/>
                  </a:cubicBezTo>
                  <a:cubicBezTo>
                    <a:pt x="312" y="271"/>
                    <a:pt x="268" y="234"/>
                    <a:pt x="246" y="206"/>
                  </a:cubicBezTo>
                  <a:cubicBezTo>
                    <a:pt x="281" y="202"/>
                    <a:pt x="299" y="202"/>
                    <a:pt x="327" y="183"/>
                  </a:cubicBezTo>
                  <a:cubicBezTo>
                    <a:pt x="289" y="175"/>
                    <a:pt x="248" y="140"/>
                    <a:pt x="233" y="119"/>
                  </a:cubicBezTo>
                  <a:cubicBezTo>
                    <a:pt x="253" y="113"/>
                    <a:pt x="254" y="112"/>
                    <a:pt x="272" y="103"/>
                  </a:cubicBezTo>
                  <a:cubicBezTo>
                    <a:pt x="226" y="77"/>
                    <a:pt x="195" y="33"/>
                    <a:pt x="187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6" y="112"/>
                    <a:pt x="119" y="117"/>
                    <a:pt x="137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2" y="202"/>
                    <a:pt x="90" y="202"/>
                    <a:pt x="125" y="206"/>
                  </a:cubicBezTo>
                  <a:cubicBezTo>
                    <a:pt x="103" y="234"/>
                    <a:pt x="59" y="271"/>
                    <a:pt x="18" y="287"/>
                  </a:cubicBezTo>
                  <a:cubicBezTo>
                    <a:pt x="39" y="301"/>
                    <a:pt x="82" y="304"/>
                    <a:pt x="110" y="303"/>
                  </a:cubicBezTo>
                  <a:cubicBezTo>
                    <a:pt x="96" y="332"/>
                    <a:pt x="31" y="382"/>
                    <a:pt x="0" y="395"/>
                  </a:cubicBezTo>
                  <a:cubicBezTo>
                    <a:pt x="66" y="425"/>
                    <a:pt x="133" y="428"/>
                    <a:pt x="186" y="428"/>
                  </a:cubicBezTo>
                  <a:cubicBezTo>
                    <a:pt x="239" y="428"/>
                    <a:pt x="305" y="425"/>
                    <a:pt x="371" y="395"/>
                  </a:cubicBezTo>
                  <a:cubicBezTo>
                    <a:pt x="340" y="382"/>
                    <a:pt x="275" y="332"/>
                    <a:pt x="261" y="303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2552700" y="990600"/>
              <a:ext cx="101600" cy="471488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2136775" y="144462"/>
              <a:ext cx="933450" cy="1084263"/>
            </a:xfrm>
            <a:custGeom>
              <a:avLst/>
              <a:gdLst/>
              <a:ahLst/>
              <a:cxnLst/>
              <a:rect l="l" t="t" r="r" b="b"/>
              <a:pathLst>
                <a:path w="395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5" y="251"/>
                    <a:pt x="262" y="221"/>
                  </a:cubicBezTo>
                  <a:cubicBezTo>
                    <a:pt x="300" y="216"/>
                    <a:pt x="319" y="216"/>
                    <a:pt x="348" y="196"/>
                  </a:cubicBezTo>
                  <a:cubicBezTo>
                    <a:pt x="308" y="188"/>
                    <a:pt x="264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79" y="57"/>
                    <a:pt x="149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5" y="216"/>
                    <a:pt x="133" y="221"/>
                  </a:cubicBezTo>
                  <a:cubicBezTo>
                    <a:pt x="110" y="251"/>
                    <a:pt x="62" y="290"/>
                    <a:pt x="19" y="307"/>
                  </a:cubicBezTo>
                  <a:cubicBezTo>
                    <a:pt x="42" y="322"/>
                    <a:pt x="87" y="325"/>
                    <a:pt x="117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0" y="454"/>
                    <a:pt x="142" y="458"/>
                    <a:pt x="198" y="458"/>
                  </a:cubicBezTo>
                  <a:cubicBezTo>
                    <a:pt x="255" y="458"/>
                    <a:pt x="325" y="454"/>
                    <a:pt x="395" y="423"/>
                  </a:cubicBezTo>
                  <a:cubicBezTo>
                    <a:pt x="362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3430588" y="923925"/>
              <a:ext cx="111125" cy="514350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7" y="217"/>
                    <a:pt x="24" y="217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11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2978150" y="0"/>
              <a:ext cx="1019175" cy="11842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6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6" y="120"/>
                  </a:cubicBezTo>
                  <a:cubicBezTo>
                    <a:pt x="264" y="91"/>
                    <a:pt x="227" y="39"/>
                    <a:pt x="217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5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3976688" y="1004887"/>
              <a:ext cx="93663" cy="439738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3586163" y="214312"/>
              <a:ext cx="876300" cy="1012825"/>
            </a:xfrm>
            <a:custGeom>
              <a:avLst/>
              <a:gdLst/>
              <a:ahLst/>
              <a:cxnLst/>
              <a:rect l="l" t="t" r="r" b="b"/>
              <a:pathLst>
                <a:path w="371" h="428" extrusionOk="0">
                  <a:moveTo>
                    <a:pt x="261" y="303"/>
                  </a:moveTo>
                  <a:cubicBezTo>
                    <a:pt x="289" y="304"/>
                    <a:pt x="331" y="301"/>
                    <a:pt x="353" y="287"/>
                  </a:cubicBezTo>
                  <a:cubicBezTo>
                    <a:pt x="312" y="271"/>
                    <a:pt x="268" y="234"/>
                    <a:pt x="246" y="206"/>
                  </a:cubicBezTo>
                  <a:cubicBezTo>
                    <a:pt x="281" y="202"/>
                    <a:pt x="299" y="202"/>
                    <a:pt x="327" y="183"/>
                  </a:cubicBezTo>
                  <a:cubicBezTo>
                    <a:pt x="288" y="175"/>
                    <a:pt x="248" y="140"/>
                    <a:pt x="233" y="119"/>
                  </a:cubicBezTo>
                  <a:cubicBezTo>
                    <a:pt x="253" y="113"/>
                    <a:pt x="254" y="112"/>
                    <a:pt x="271" y="103"/>
                  </a:cubicBezTo>
                  <a:cubicBezTo>
                    <a:pt x="226" y="77"/>
                    <a:pt x="195" y="33"/>
                    <a:pt x="187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7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2" y="202"/>
                    <a:pt x="90" y="202"/>
                    <a:pt x="125" y="206"/>
                  </a:cubicBezTo>
                  <a:cubicBezTo>
                    <a:pt x="103" y="234"/>
                    <a:pt x="59" y="271"/>
                    <a:pt x="18" y="287"/>
                  </a:cubicBezTo>
                  <a:cubicBezTo>
                    <a:pt x="39" y="301"/>
                    <a:pt x="82" y="304"/>
                    <a:pt x="110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3" y="428"/>
                    <a:pt x="186" y="428"/>
                  </a:cubicBezTo>
                  <a:cubicBezTo>
                    <a:pt x="239" y="428"/>
                    <a:pt x="305" y="425"/>
                    <a:pt x="371" y="395"/>
                  </a:cubicBezTo>
                  <a:cubicBezTo>
                    <a:pt x="340" y="382"/>
                    <a:pt x="275" y="332"/>
                    <a:pt x="261" y="303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3511550" y="1098550"/>
              <a:ext cx="79375" cy="3730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6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7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3181350" y="428625"/>
              <a:ext cx="738188" cy="857250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1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4" y="229"/>
                    <a:pt x="226" y="199"/>
                    <a:pt x="208" y="175"/>
                  </a:cubicBezTo>
                  <a:cubicBezTo>
                    <a:pt x="238" y="171"/>
                    <a:pt x="253" y="171"/>
                    <a:pt x="276" y="155"/>
                  </a:cubicBezTo>
                  <a:cubicBezTo>
                    <a:pt x="244" y="149"/>
                    <a:pt x="210" y="119"/>
                    <a:pt x="197" y="101"/>
                  </a:cubicBezTo>
                  <a:cubicBezTo>
                    <a:pt x="214" y="97"/>
                    <a:pt x="215" y="96"/>
                    <a:pt x="230" y="88"/>
                  </a:cubicBezTo>
                  <a:cubicBezTo>
                    <a:pt x="191" y="66"/>
                    <a:pt x="165" y="29"/>
                    <a:pt x="158" y="0"/>
                  </a:cubicBezTo>
                  <a:cubicBezTo>
                    <a:pt x="142" y="45"/>
                    <a:pt x="119" y="71"/>
                    <a:pt x="76" y="87"/>
                  </a:cubicBezTo>
                  <a:cubicBezTo>
                    <a:pt x="89" y="96"/>
                    <a:pt x="101" y="99"/>
                    <a:pt x="116" y="102"/>
                  </a:cubicBezTo>
                  <a:cubicBezTo>
                    <a:pt x="103" y="120"/>
                    <a:pt x="70" y="149"/>
                    <a:pt x="38" y="155"/>
                  </a:cubicBezTo>
                  <a:cubicBezTo>
                    <a:pt x="61" y="171"/>
                    <a:pt x="76" y="171"/>
                    <a:pt x="106" y="175"/>
                  </a:cubicBezTo>
                  <a:cubicBezTo>
                    <a:pt x="87" y="199"/>
                    <a:pt x="50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1" y="281"/>
                    <a:pt x="27" y="324"/>
                    <a:pt x="0" y="335"/>
                  </a:cubicBezTo>
                  <a:cubicBezTo>
                    <a:pt x="56" y="359"/>
                    <a:pt x="113" y="362"/>
                    <a:pt x="157" y="362"/>
                  </a:cubicBezTo>
                  <a:cubicBezTo>
                    <a:pt x="202" y="362"/>
                    <a:pt x="258" y="359"/>
                    <a:pt x="313" y="335"/>
                  </a:cubicBezTo>
                  <a:cubicBezTo>
                    <a:pt x="287" y="324"/>
                    <a:pt x="233" y="281"/>
                    <a:pt x="221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4424363" y="971550"/>
              <a:ext cx="106363" cy="487363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2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992563" y="93662"/>
              <a:ext cx="969963" cy="1123950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7" y="334"/>
                    <a:pt x="391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8" y="133"/>
                  </a:cubicBezTo>
                  <a:cubicBezTo>
                    <a:pt x="280" y="126"/>
                    <a:pt x="282" y="125"/>
                    <a:pt x="301" y="115"/>
                  </a:cubicBezTo>
                  <a:cubicBezTo>
                    <a:pt x="251" y="86"/>
                    <a:pt x="216" y="37"/>
                    <a:pt x="207" y="0"/>
                  </a:cubicBezTo>
                  <a:cubicBezTo>
                    <a:pt x="186" y="59"/>
                    <a:pt x="155" y="93"/>
                    <a:pt x="99" y="113"/>
                  </a:cubicBezTo>
                  <a:cubicBezTo>
                    <a:pt x="117" y="125"/>
                    <a:pt x="132" y="130"/>
                    <a:pt x="151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19" y="319"/>
                  </a:cubicBezTo>
                  <a:cubicBezTo>
                    <a:pt x="43" y="334"/>
                    <a:pt x="91" y="337"/>
                    <a:pt x="122" y="336"/>
                  </a:cubicBezTo>
                  <a:cubicBezTo>
                    <a:pt x="106" y="369"/>
                    <a:pt x="34" y="424"/>
                    <a:pt x="0" y="439"/>
                  </a:cubicBezTo>
                  <a:cubicBezTo>
                    <a:pt x="73" y="471"/>
                    <a:pt x="147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6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38"/>
          <p:cNvGrpSpPr/>
          <p:nvPr/>
        </p:nvGrpSpPr>
        <p:grpSpPr>
          <a:xfrm>
            <a:off x="5238750" y="4149328"/>
            <a:ext cx="3068241" cy="842963"/>
            <a:chOff x="0" y="0"/>
            <a:chExt cx="4090988" cy="1123950"/>
          </a:xfrm>
        </p:grpSpPr>
        <p:sp>
          <p:nvSpPr>
            <p:cNvPr id="264" name="Google Shape;264;p38"/>
            <p:cNvSpPr/>
            <p:nvPr/>
          </p:nvSpPr>
          <p:spPr>
            <a:xfrm>
              <a:off x="296862" y="776287"/>
              <a:ext cx="73025" cy="338138"/>
            </a:xfrm>
            <a:custGeom>
              <a:avLst/>
              <a:gdLst/>
              <a:ahLst/>
              <a:cxnLst/>
              <a:rect l="l" t="t" r="r" b="b"/>
              <a:pathLst>
                <a:path w="40" h="187" extrusionOk="0">
                  <a:moveTo>
                    <a:pt x="40" y="178"/>
                  </a:moveTo>
                  <a:cubicBezTo>
                    <a:pt x="40" y="183"/>
                    <a:pt x="31" y="187"/>
                    <a:pt x="2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4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0" y="169862"/>
              <a:ext cx="666750" cy="776288"/>
            </a:xfrm>
            <a:custGeom>
              <a:avLst/>
              <a:gdLst/>
              <a:ahLst/>
              <a:cxnLst/>
              <a:rect l="l" t="t" r="r" b="b"/>
              <a:pathLst>
                <a:path w="370" h="429" extrusionOk="0">
                  <a:moveTo>
                    <a:pt x="260" y="304"/>
                  </a:moveTo>
                  <a:cubicBezTo>
                    <a:pt x="289" y="305"/>
                    <a:pt x="331" y="302"/>
                    <a:pt x="353" y="288"/>
                  </a:cubicBezTo>
                  <a:cubicBezTo>
                    <a:pt x="312" y="272"/>
                    <a:pt x="267" y="235"/>
                    <a:pt x="246" y="207"/>
                  </a:cubicBezTo>
                  <a:cubicBezTo>
                    <a:pt x="281" y="203"/>
                    <a:pt x="299" y="203"/>
                    <a:pt x="326" y="184"/>
                  </a:cubicBezTo>
                  <a:cubicBezTo>
                    <a:pt x="288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1" y="104"/>
                  </a:cubicBezTo>
                  <a:cubicBezTo>
                    <a:pt x="226" y="78"/>
                    <a:pt x="195" y="34"/>
                    <a:pt x="186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6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1" y="203"/>
                    <a:pt x="89" y="203"/>
                    <a:pt x="124" y="207"/>
                  </a:cubicBezTo>
                  <a:cubicBezTo>
                    <a:pt x="103" y="235"/>
                    <a:pt x="58" y="272"/>
                    <a:pt x="17" y="288"/>
                  </a:cubicBezTo>
                  <a:cubicBezTo>
                    <a:pt x="39" y="302"/>
                    <a:pt x="81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4" y="426"/>
                    <a:pt x="370" y="397"/>
                  </a:cubicBezTo>
                  <a:cubicBezTo>
                    <a:pt x="339" y="383"/>
                    <a:pt x="275" y="333"/>
                    <a:pt x="260" y="30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706437" y="720725"/>
              <a:ext cx="82550" cy="388938"/>
            </a:xfrm>
            <a:custGeom>
              <a:avLst/>
              <a:gdLst/>
              <a:ahLst/>
              <a:cxnLst/>
              <a:rect l="l" t="t" r="r" b="b"/>
              <a:pathLst>
                <a:path w="46" h="215" extrusionOk="0">
                  <a:moveTo>
                    <a:pt x="46" y="205"/>
                  </a:moveTo>
                  <a:cubicBezTo>
                    <a:pt x="46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0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4"/>
                    <a:pt x="46" y="9"/>
                  </a:cubicBezTo>
                  <a:lnTo>
                    <a:pt x="46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361950" y="20637"/>
              <a:ext cx="771525" cy="895350"/>
            </a:xfrm>
            <a:custGeom>
              <a:avLst/>
              <a:gdLst/>
              <a:ahLst/>
              <a:cxnLst/>
              <a:rect l="l" t="t" r="r" b="b"/>
              <a:pathLst>
                <a:path w="428" h="495" extrusionOk="0">
                  <a:moveTo>
                    <a:pt x="301" y="351"/>
                  </a:moveTo>
                  <a:cubicBezTo>
                    <a:pt x="334" y="352"/>
                    <a:pt x="383" y="348"/>
                    <a:pt x="408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5" y="234"/>
                    <a:pt x="345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4" y="120"/>
                  </a:cubicBezTo>
                  <a:cubicBezTo>
                    <a:pt x="261" y="90"/>
                    <a:pt x="225" y="39"/>
                    <a:pt x="216" y="0"/>
                  </a:cubicBezTo>
                  <a:cubicBezTo>
                    <a:pt x="194" y="62"/>
                    <a:pt x="162" y="97"/>
                    <a:pt x="103" y="119"/>
                  </a:cubicBezTo>
                  <a:cubicBezTo>
                    <a:pt x="122" y="131"/>
                    <a:pt x="138" y="136"/>
                    <a:pt x="158" y="140"/>
                  </a:cubicBezTo>
                  <a:cubicBezTo>
                    <a:pt x="141" y="164"/>
                    <a:pt x="95" y="203"/>
                    <a:pt x="51" y="212"/>
                  </a:cubicBezTo>
                  <a:cubicBezTo>
                    <a:pt x="83" y="234"/>
                    <a:pt x="103" y="234"/>
                    <a:pt x="144" y="239"/>
                  </a:cubicBezTo>
                  <a:cubicBezTo>
                    <a:pt x="119" y="271"/>
                    <a:pt x="68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6" y="442"/>
                    <a:pt x="0" y="458"/>
                  </a:cubicBezTo>
                  <a:cubicBezTo>
                    <a:pt x="76" y="491"/>
                    <a:pt x="153" y="495"/>
                    <a:pt x="215" y="495"/>
                  </a:cubicBezTo>
                  <a:cubicBezTo>
                    <a:pt x="276" y="495"/>
                    <a:pt x="352" y="491"/>
                    <a:pt x="428" y="458"/>
                  </a:cubicBezTo>
                  <a:cubicBezTo>
                    <a:pt x="392" y="442"/>
                    <a:pt x="318" y="385"/>
                    <a:pt x="301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1544637" y="815975"/>
              <a:ext cx="65088" cy="303213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59"/>
                  </a:moveTo>
                  <a:cubicBezTo>
                    <a:pt x="36" y="163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3"/>
                    <a:pt x="0" y="1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7"/>
                  </a:cubicBezTo>
                  <a:lnTo>
                    <a:pt x="36" y="159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8"/>
            <p:cNvSpPr/>
            <p:nvPr/>
          </p:nvSpPr>
          <p:spPr>
            <a:xfrm>
              <a:off x="1277937" y="274637"/>
              <a:ext cx="598488" cy="693738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1"/>
                  </a:moveTo>
                  <a:cubicBezTo>
                    <a:pt x="258" y="272"/>
                    <a:pt x="297" y="269"/>
                    <a:pt x="316" y="257"/>
                  </a:cubicBezTo>
                  <a:cubicBezTo>
                    <a:pt x="279" y="242"/>
                    <a:pt x="239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7"/>
                    <a:pt x="222" y="125"/>
                    <a:pt x="209" y="107"/>
                  </a:cubicBezTo>
                  <a:cubicBezTo>
                    <a:pt x="226" y="102"/>
                    <a:pt x="227" y="101"/>
                    <a:pt x="243" y="92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1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6"/>
                    <a:pt x="74" y="157"/>
                    <a:pt x="40" y="164"/>
                  </a:cubicBezTo>
                  <a:cubicBezTo>
                    <a:pt x="64" y="181"/>
                    <a:pt x="80" y="181"/>
                    <a:pt x="112" y="185"/>
                  </a:cubicBezTo>
                  <a:cubicBezTo>
                    <a:pt x="92" y="210"/>
                    <a:pt x="53" y="242"/>
                    <a:pt x="16" y="257"/>
                  </a:cubicBezTo>
                  <a:cubicBezTo>
                    <a:pt x="35" y="269"/>
                    <a:pt x="73" y="272"/>
                    <a:pt x="99" y="271"/>
                  </a:cubicBezTo>
                  <a:cubicBezTo>
                    <a:pt x="85" y="297"/>
                    <a:pt x="28" y="342"/>
                    <a:pt x="0" y="354"/>
                  </a:cubicBezTo>
                  <a:cubicBezTo>
                    <a:pt x="59" y="380"/>
                    <a:pt x="119" y="383"/>
                    <a:pt x="166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7"/>
                    <a:pt x="233" y="27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8"/>
            <p:cNvSpPr/>
            <p:nvPr/>
          </p:nvSpPr>
          <p:spPr>
            <a:xfrm>
              <a:off x="1862137" y="706437"/>
              <a:ext cx="85725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1514475" y="0"/>
              <a:ext cx="779463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586037" y="768350"/>
              <a:ext cx="71438" cy="336550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287587" y="163512"/>
              <a:ext cx="666750" cy="774700"/>
            </a:xfrm>
            <a:custGeom>
              <a:avLst/>
              <a:gdLst/>
              <a:ahLst/>
              <a:cxnLst/>
              <a:rect l="l" t="t" r="r" b="b"/>
              <a:pathLst>
                <a:path w="370" h="428" extrusionOk="0">
                  <a:moveTo>
                    <a:pt x="260" y="303"/>
                  </a:moveTo>
                  <a:cubicBezTo>
                    <a:pt x="288" y="304"/>
                    <a:pt x="331" y="301"/>
                    <a:pt x="352" y="287"/>
                  </a:cubicBezTo>
                  <a:cubicBezTo>
                    <a:pt x="311" y="271"/>
                    <a:pt x="267" y="234"/>
                    <a:pt x="245" y="206"/>
                  </a:cubicBezTo>
                  <a:cubicBezTo>
                    <a:pt x="281" y="202"/>
                    <a:pt x="298" y="202"/>
                    <a:pt x="326" y="183"/>
                  </a:cubicBezTo>
                  <a:cubicBezTo>
                    <a:pt x="288" y="175"/>
                    <a:pt x="247" y="140"/>
                    <a:pt x="233" y="119"/>
                  </a:cubicBezTo>
                  <a:cubicBezTo>
                    <a:pt x="252" y="113"/>
                    <a:pt x="253" y="112"/>
                    <a:pt x="271" y="103"/>
                  </a:cubicBezTo>
                  <a:cubicBezTo>
                    <a:pt x="226" y="77"/>
                    <a:pt x="195" y="33"/>
                    <a:pt x="186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6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1" y="202"/>
                    <a:pt x="89" y="202"/>
                    <a:pt x="124" y="206"/>
                  </a:cubicBezTo>
                  <a:cubicBezTo>
                    <a:pt x="102" y="234"/>
                    <a:pt x="58" y="271"/>
                    <a:pt x="17" y="287"/>
                  </a:cubicBezTo>
                  <a:cubicBezTo>
                    <a:pt x="39" y="301"/>
                    <a:pt x="81" y="304"/>
                    <a:pt x="109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2" y="428"/>
                    <a:pt x="185" y="428"/>
                  </a:cubicBezTo>
                  <a:cubicBezTo>
                    <a:pt x="238" y="428"/>
                    <a:pt x="304" y="425"/>
                    <a:pt x="370" y="395"/>
                  </a:cubicBezTo>
                  <a:cubicBezTo>
                    <a:pt x="339" y="382"/>
                    <a:pt x="275" y="332"/>
                    <a:pt x="260" y="303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249487" y="757237"/>
              <a:ext cx="77788" cy="360363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1931987" y="111125"/>
              <a:ext cx="714375" cy="828675"/>
            </a:xfrm>
            <a:custGeom>
              <a:avLst/>
              <a:gdLst/>
              <a:ahLst/>
              <a:cxnLst/>
              <a:rect l="l" t="t" r="r" b="b"/>
              <a:pathLst>
                <a:path w="396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6" y="251"/>
                    <a:pt x="263" y="221"/>
                  </a:cubicBezTo>
                  <a:cubicBezTo>
                    <a:pt x="300" y="216"/>
                    <a:pt x="319" y="216"/>
                    <a:pt x="349" y="196"/>
                  </a:cubicBezTo>
                  <a:cubicBezTo>
                    <a:pt x="308" y="188"/>
                    <a:pt x="265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80" y="57"/>
                    <a:pt x="150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6" y="216"/>
                    <a:pt x="133" y="221"/>
                  </a:cubicBezTo>
                  <a:cubicBezTo>
                    <a:pt x="110" y="251"/>
                    <a:pt x="63" y="290"/>
                    <a:pt x="19" y="307"/>
                  </a:cubicBezTo>
                  <a:cubicBezTo>
                    <a:pt x="42" y="322"/>
                    <a:pt x="87" y="325"/>
                    <a:pt x="118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1" y="454"/>
                    <a:pt x="142" y="458"/>
                    <a:pt x="199" y="458"/>
                  </a:cubicBezTo>
                  <a:cubicBezTo>
                    <a:pt x="255" y="458"/>
                    <a:pt x="325" y="454"/>
                    <a:pt x="396" y="423"/>
                  </a:cubicBezTo>
                  <a:cubicBezTo>
                    <a:pt x="363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3321050" y="750887"/>
              <a:ext cx="76200" cy="354013"/>
            </a:xfrm>
            <a:custGeom>
              <a:avLst/>
              <a:gdLst/>
              <a:ahLst/>
              <a:cxnLst/>
              <a:rect l="l" t="t" r="r" b="b"/>
              <a:pathLst>
                <a:path w="42" h="195" extrusionOk="0">
                  <a:moveTo>
                    <a:pt x="42" y="187"/>
                  </a:moveTo>
                  <a:cubicBezTo>
                    <a:pt x="42" y="191"/>
                    <a:pt x="33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0" y="195"/>
                    <a:pt x="0" y="191"/>
                    <a:pt x="0" y="18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4"/>
                    <a:pt x="42" y="9"/>
                  </a:cubicBezTo>
                  <a:lnTo>
                    <a:pt x="42" y="187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3019425" y="142875"/>
              <a:ext cx="677863" cy="787400"/>
            </a:xfrm>
            <a:custGeom>
              <a:avLst/>
              <a:gdLst/>
              <a:ahLst/>
              <a:cxnLst/>
              <a:rect l="l" t="t" r="r" b="b"/>
              <a:pathLst>
                <a:path w="376" h="435" extrusionOk="0">
                  <a:moveTo>
                    <a:pt x="265" y="308"/>
                  </a:moveTo>
                  <a:cubicBezTo>
                    <a:pt x="293" y="309"/>
                    <a:pt x="337" y="306"/>
                    <a:pt x="358" y="292"/>
                  </a:cubicBezTo>
                  <a:cubicBezTo>
                    <a:pt x="317" y="275"/>
                    <a:pt x="272" y="238"/>
                    <a:pt x="250" y="210"/>
                  </a:cubicBezTo>
                  <a:cubicBezTo>
                    <a:pt x="285" y="205"/>
                    <a:pt x="303" y="205"/>
                    <a:pt x="332" y="186"/>
                  </a:cubicBezTo>
                  <a:cubicBezTo>
                    <a:pt x="293" y="179"/>
                    <a:pt x="252" y="142"/>
                    <a:pt x="237" y="122"/>
                  </a:cubicBezTo>
                  <a:cubicBezTo>
                    <a:pt x="257" y="116"/>
                    <a:pt x="258" y="115"/>
                    <a:pt x="276" y="105"/>
                  </a:cubicBezTo>
                  <a:cubicBezTo>
                    <a:pt x="230" y="79"/>
                    <a:pt x="198" y="34"/>
                    <a:pt x="190" y="0"/>
                  </a:cubicBezTo>
                  <a:cubicBezTo>
                    <a:pt x="171" y="54"/>
                    <a:pt x="142" y="85"/>
                    <a:pt x="91" y="104"/>
                  </a:cubicBezTo>
                  <a:cubicBezTo>
                    <a:pt x="107" y="115"/>
                    <a:pt x="121" y="119"/>
                    <a:pt x="139" y="123"/>
                  </a:cubicBezTo>
                  <a:cubicBezTo>
                    <a:pt x="124" y="144"/>
                    <a:pt x="84" y="179"/>
                    <a:pt x="45" y="186"/>
                  </a:cubicBezTo>
                  <a:cubicBezTo>
                    <a:pt x="73" y="205"/>
                    <a:pt x="91" y="205"/>
                    <a:pt x="127" y="210"/>
                  </a:cubicBezTo>
                  <a:cubicBezTo>
                    <a:pt x="105" y="238"/>
                    <a:pt x="60" y="275"/>
                    <a:pt x="18" y="292"/>
                  </a:cubicBezTo>
                  <a:cubicBezTo>
                    <a:pt x="40" y="306"/>
                    <a:pt x="83" y="309"/>
                    <a:pt x="112" y="308"/>
                  </a:cubicBezTo>
                  <a:cubicBezTo>
                    <a:pt x="97" y="338"/>
                    <a:pt x="32" y="388"/>
                    <a:pt x="0" y="402"/>
                  </a:cubicBezTo>
                  <a:cubicBezTo>
                    <a:pt x="67" y="431"/>
                    <a:pt x="135" y="435"/>
                    <a:pt x="189" y="435"/>
                  </a:cubicBezTo>
                  <a:cubicBezTo>
                    <a:pt x="243" y="435"/>
                    <a:pt x="309" y="431"/>
                    <a:pt x="376" y="402"/>
                  </a:cubicBezTo>
                  <a:cubicBezTo>
                    <a:pt x="345" y="388"/>
                    <a:pt x="279" y="338"/>
                    <a:pt x="265" y="308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922587" y="706437"/>
              <a:ext cx="84138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2574925" y="0"/>
              <a:ext cx="777875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7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1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2981325" y="839787"/>
              <a:ext cx="61913" cy="2841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7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8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32087" y="327025"/>
              <a:ext cx="563563" cy="655638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0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3" y="229"/>
                    <a:pt x="226" y="199"/>
                    <a:pt x="207" y="175"/>
                  </a:cubicBezTo>
                  <a:cubicBezTo>
                    <a:pt x="237" y="171"/>
                    <a:pt x="252" y="171"/>
                    <a:pt x="275" y="155"/>
                  </a:cubicBezTo>
                  <a:cubicBezTo>
                    <a:pt x="243" y="149"/>
                    <a:pt x="209" y="119"/>
                    <a:pt x="197" y="101"/>
                  </a:cubicBezTo>
                  <a:cubicBezTo>
                    <a:pt x="213" y="97"/>
                    <a:pt x="214" y="96"/>
                    <a:pt x="229" y="88"/>
                  </a:cubicBezTo>
                  <a:cubicBezTo>
                    <a:pt x="191" y="66"/>
                    <a:pt x="165" y="29"/>
                    <a:pt x="157" y="0"/>
                  </a:cubicBezTo>
                  <a:cubicBezTo>
                    <a:pt x="142" y="45"/>
                    <a:pt x="118" y="71"/>
                    <a:pt x="75" y="87"/>
                  </a:cubicBezTo>
                  <a:cubicBezTo>
                    <a:pt x="89" y="96"/>
                    <a:pt x="100" y="99"/>
                    <a:pt x="115" y="102"/>
                  </a:cubicBezTo>
                  <a:cubicBezTo>
                    <a:pt x="103" y="120"/>
                    <a:pt x="69" y="149"/>
                    <a:pt x="37" y="155"/>
                  </a:cubicBezTo>
                  <a:cubicBezTo>
                    <a:pt x="60" y="171"/>
                    <a:pt x="75" y="171"/>
                    <a:pt x="105" y="175"/>
                  </a:cubicBezTo>
                  <a:cubicBezTo>
                    <a:pt x="87" y="199"/>
                    <a:pt x="49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0" y="281"/>
                    <a:pt x="26" y="324"/>
                    <a:pt x="0" y="335"/>
                  </a:cubicBezTo>
                  <a:cubicBezTo>
                    <a:pt x="55" y="359"/>
                    <a:pt x="112" y="362"/>
                    <a:pt x="157" y="362"/>
                  </a:cubicBezTo>
                  <a:cubicBezTo>
                    <a:pt x="202" y="362"/>
                    <a:pt x="257" y="359"/>
                    <a:pt x="313" y="335"/>
                  </a:cubicBezTo>
                  <a:cubicBezTo>
                    <a:pt x="286" y="324"/>
                    <a:pt x="232" y="281"/>
                    <a:pt x="220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3679825" y="742950"/>
              <a:ext cx="80963" cy="371475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3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3349625" y="71437"/>
              <a:ext cx="741363" cy="858838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8" y="334"/>
                    <a:pt x="392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9" y="133"/>
                  </a:cubicBezTo>
                  <a:cubicBezTo>
                    <a:pt x="281" y="126"/>
                    <a:pt x="282" y="125"/>
                    <a:pt x="301" y="115"/>
                  </a:cubicBezTo>
                  <a:cubicBezTo>
                    <a:pt x="251" y="86"/>
                    <a:pt x="217" y="37"/>
                    <a:pt x="207" y="0"/>
                  </a:cubicBezTo>
                  <a:cubicBezTo>
                    <a:pt x="187" y="59"/>
                    <a:pt x="156" y="93"/>
                    <a:pt x="99" y="113"/>
                  </a:cubicBezTo>
                  <a:cubicBezTo>
                    <a:pt x="117" y="125"/>
                    <a:pt x="132" y="130"/>
                    <a:pt x="152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20" y="319"/>
                  </a:cubicBezTo>
                  <a:cubicBezTo>
                    <a:pt x="44" y="334"/>
                    <a:pt x="91" y="337"/>
                    <a:pt x="122" y="336"/>
                  </a:cubicBezTo>
                  <a:cubicBezTo>
                    <a:pt x="106" y="369"/>
                    <a:pt x="35" y="424"/>
                    <a:pt x="0" y="439"/>
                  </a:cubicBezTo>
                  <a:cubicBezTo>
                    <a:pt x="73" y="471"/>
                    <a:pt x="148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7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38"/>
          <p:cNvGrpSpPr/>
          <p:nvPr/>
        </p:nvGrpSpPr>
        <p:grpSpPr>
          <a:xfrm>
            <a:off x="6553200" y="422672"/>
            <a:ext cx="2466975" cy="723900"/>
            <a:chOff x="0" y="0"/>
            <a:chExt cx="3839224" cy="1126363"/>
          </a:xfrm>
        </p:grpSpPr>
        <p:grpSp>
          <p:nvGrpSpPr>
            <p:cNvPr id="285" name="Google Shape;285;p38"/>
            <p:cNvGrpSpPr/>
            <p:nvPr/>
          </p:nvGrpSpPr>
          <p:grpSpPr>
            <a:xfrm>
              <a:off x="1814477" y="0"/>
              <a:ext cx="2024747" cy="636465"/>
              <a:chOff x="0" y="0"/>
              <a:chExt cx="2290763" cy="809626"/>
            </a:xfrm>
          </p:grpSpPr>
          <p:sp>
            <p:nvSpPr>
              <p:cNvPr id="286" name="Google Shape;286;p38"/>
              <p:cNvSpPr/>
              <p:nvPr/>
            </p:nvSpPr>
            <p:spPr>
              <a:xfrm>
                <a:off x="636587" y="438151"/>
                <a:ext cx="4111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0"/>
                    </a:moveTo>
                    <a:cubicBezTo>
                      <a:pt x="85" y="7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0"/>
                      <a:pt x="13" y="19"/>
                      <a:pt x="15" y="17"/>
                    </a:cubicBezTo>
                    <a:cubicBezTo>
                      <a:pt x="28" y="3"/>
                      <a:pt x="46" y="27"/>
                      <a:pt x="49" y="37"/>
                    </a:cubicBezTo>
                    <a:cubicBezTo>
                      <a:pt x="51" y="42"/>
                      <a:pt x="61" y="38"/>
                      <a:pt x="62" y="35"/>
                    </a:cubicBezTo>
                    <a:cubicBezTo>
                      <a:pt x="68" y="23"/>
                      <a:pt x="77" y="13"/>
                      <a:pt x="93" y="16"/>
                    </a:cubicBezTo>
                    <a:cubicBezTo>
                      <a:pt x="97" y="17"/>
                      <a:pt x="109" y="11"/>
                      <a:pt x="102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8"/>
              <p:cNvSpPr/>
              <p:nvPr/>
            </p:nvSpPr>
            <p:spPr>
              <a:xfrm>
                <a:off x="0" y="166688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0"/>
                    </a:moveTo>
                    <a:cubicBezTo>
                      <a:pt x="85" y="7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0"/>
                      <a:pt x="13" y="19"/>
                      <a:pt x="15" y="17"/>
                    </a:cubicBezTo>
                    <a:cubicBezTo>
                      <a:pt x="29" y="3"/>
                      <a:pt x="46" y="27"/>
                      <a:pt x="50" y="37"/>
                    </a:cubicBezTo>
                    <a:cubicBezTo>
                      <a:pt x="51" y="42"/>
                      <a:pt x="61" y="38"/>
                      <a:pt x="63" y="35"/>
                    </a:cubicBezTo>
                    <a:cubicBezTo>
                      <a:pt x="69" y="23"/>
                      <a:pt x="77" y="13"/>
                      <a:pt x="94" y="16"/>
                    </a:cubicBezTo>
                    <a:cubicBezTo>
                      <a:pt x="97" y="17"/>
                      <a:pt x="109" y="11"/>
                      <a:pt x="102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8"/>
              <p:cNvSpPr/>
              <p:nvPr/>
            </p:nvSpPr>
            <p:spPr>
              <a:xfrm>
                <a:off x="609600" y="57151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4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4"/>
                      <a:pt x="47" y="28"/>
                      <a:pt x="50" y="38"/>
                    </a:cubicBezTo>
                    <a:cubicBezTo>
                      <a:pt x="51" y="42"/>
                      <a:pt x="62" y="39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8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8"/>
              <p:cNvSpPr/>
              <p:nvPr/>
            </p:nvSpPr>
            <p:spPr>
              <a:xfrm>
                <a:off x="1262062" y="258763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4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4"/>
                      <a:pt x="47" y="28"/>
                      <a:pt x="50" y="38"/>
                    </a:cubicBezTo>
                    <a:cubicBezTo>
                      <a:pt x="51" y="42"/>
                      <a:pt x="62" y="39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8"/>
              <p:cNvSpPr/>
              <p:nvPr/>
            </p:nvSpPr>
            <p:spPr>
              <a:xfrm>
                <a:off x="1119187" y="650876"/>
                <a:ext cx="414338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42" extrusionOk="0">
                    <a:moveTo>
                      <a:pt x="103" y="11"/>
                    </a:moveTo>
                    <a:cubicBezTo>
                      <a:pt x="86" y="8"/>
                      <a:pt x="70" y="13"/>
                      <a:pt x="59" y="25"/>
                    </a:cubicBezTo>
                    <a:cubicBezTo>
                      <a:pt x="47" y="7"/>
                      <a:pt x="20" y="0"/>
                      <a:pt x="4" y="17"/>
                    </a:cubicBezTo>
                    <a:cubicBezTo>
                      <a:pt x="0" y="20"/>
                      <a:pt x="13" y="20"/>
                      <a:pt x="16" y="17"/>
                    </a:cubicBezTo>
                    <a:cubicBezTo>
                      <a:pt x="29" y="3"/>
                      <a:pt x="47" y="27"/>
                      <a:pt x="50" y="38"/>
                    </a:cubicBezTo>
                    <a:cubicBezTo>
                      <a:pt x="51" y="42"/>
                      <a:pt x="62" y="38"/>
                      <a:pt x="63" y="35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10" y="12"/>
                      <a:pt x="103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8"/>
              <p:cNvSpPr/>
              <p:nvPr/>
            </p:nvSpPr>
            <p:spPr>
              <a:xfrm>
                <a:off x="1879600" y="0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3"/>
                      <a:pt x="46" y="27"/>
                      <a:pt x="50" y="38"/>
                    </a:cubicBezTo>
                    <a:cubicBezTo>
                      <a:pt x="51" y="42"/>
                      <a:pt x="61" y="38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38"/>
            <p:cNvGrpSpPr/>
            <p:nvPr/>
          </p:nvGrpSpPr>
          <p:grpSpPr>
            <a:xfrm>
              <a:off x="0" y="535019"/>
              <a:ext cx="2526402" cy="591344"/>
              <a:chOff x="0" y="0"/>
              <a:chExt cx="3465832" cy="811232"/>
            </a:xfrm>
          </p:grpSpPr>
          <p:sp>
            <p:nvSpPr>
              <p:cNvPr id="293" name="Google Shape;293;p38"/>
              <p:cNvSpPr/>
              <p:nvPr/>
            </p:nvSpPr>
            <p:spPr>
              <a:xfrm>
                <a:off x="220469" y="36366"/>
                <a:ext cx="851750" cy="299961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CF4D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8"/>
              <p:cNvSpPr/>
              <p:nvPr/>
            </p:nvSpPr>
            <p:spPr>
              <a:xfrm>
                <a:off x="1150315" y="366345"/>
                <a:ext cx="562212" cy="19799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8"/>
              <p:cNvSpPr/>
              <p:nvPr/>
            </p:nvSpPr>
            <p:spPr>
              <a:xfrm>
                <a:off x="1431421" y="0"/>
                <a:ext cx="2034411" cy="716459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CF4D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0" y="522853"/>
                <a:ext cx="818862" cy="288379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8"/>
              <p:cNvSpPr/>
              <p:nvPr/>
            </p:nvSpPr>
            <p:spPr>
              <a:xfrm>
                <a:off x="448146" y="265139"/>
                <a:ext cx="588963" cy="20741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F993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8" name="Google Shape;298;p38"/>
          <p:cNvCxnSpPr/>
          <p:nvPr/>
        </p:nvCxnSpPr>
        <p:spPr>
          <a:xfrm>
            <a:off x="-5953" y="2311004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8"/>
          <p:cNvSpPr/>
          <p:nvPr/>
        </p:nvSpPr>
        <p:spPr>
          <a:xfrm>
            <a:off x="1508522" y="2190750"/>
            <a:ext cx="240506" cy="2405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493294" y="2196704"/>
            <a:ext cx="240506" cy="2405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5479256" y="2187179"/>
            <a:ext cx="239316" cy="23931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7587868" y="2183489"/>
            <a:ext cx="240506" cy="240506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38"/>
          <p:cNvGrpSpPr/>
          <p:nvPr/>
        </p:nvGrpSpPr>
        <p:grpSpPr>
          <a:xfrm flipH="1">
            <a:off x="1273969" y="1622822"/>
            <a:ext cx="709613" cy="410765"/>
            <a:chOff x="0" y="0"/>
            <a:chExt cx="5212055" cy="3024188"/>
          </a:xfrm>
        </p:grpSpPr>
        <p:sp>
          <p:nvSpPr>
            <p:cNvPr id="304" name="Google Shape;304;p38"/>
            <p:cNvSpPr/>
            <p:nvPr/>
          </p:nvSpPr>
          <p:spPr>
            <a:xfrm>
              <a:off x="4216400" y="1936750"/>
              <a:ext cx="130175" cy="593725"/>
            </a:xfrm>
            <a:custGeom>
              <a:avLst/>
              <a:gdLst/>
              <a:ahLst/>
              <a:cxnLst/>
              <a:rect l="l" t="t" r="r" b="b"/>
              <a:pathLst>
                <a:path w="41" h="186" extrusionOk="0">
                  <a:moveTo>
                    <a:pt x="41" y="178"/>
                  </a:moveTo>
                  <a:cubicBezTo>
                    <a:pt x="41" y="183"/>
                    <a:pt x="32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32" y="0"/>
                    <a:pt x="41" y="4"/>
                    <a:pt x="41" y="8"/>
                  </a:cubicBezTo>
                  <a:lnTo>
                    <a:pt x="41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47938" y="0"/>
              <a:ext cx="103188" cy="461963"/>
            </a:xfrm>
            <a:custGeom>
              <a:avLst/>
              <a:gdLst/>
              <a:ahLst/>
              <a:cxnLst/>
              <a:rect l="l" t="t" r="r" b="b"/>
              <a:pathLst>
                <a:path w="32" h="145" extrusionOk="0">
                  <a:moveTo>
                    <a:pt x="0" y="1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0" y="138"/>
                    <a:pt x="8" y="145"/>
                    <a:pt x="16" y="145"/>
                  </a:cubicBezTo>
                  <a:cubicBezTo>
                    <a:pt x="25" y="145"/>
                    <a:pt x="32" y="138"/>
                    <a:pt x="32" y="129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3522663" y="0"/>
              <a:ext cx="101600" cy="461963"/>
            </a:xfrm>
            <a:custGeom>
              <a:avLst/>
              <a:gdLst/>
              <a:ahLst/>
              <a:cxnLst/>
              <a:rect l="l" t="t" r="r" b="b"/>
              <a:pathLst>
                <a:path w="32" h="145" extrusionOk="0">
                  <a:moveTo>
                    <a:pt x="0" y="1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0" y="138"/>
                    <a:pt x="7" y="145"/>
                    <a:pt x="16" y="145"/>
                  </a:cubicBezTo>
                  <a:cubicBezTo>
                    <a:pt x="25" y="145"/>
                    <a:pt x="32" y="138"/>
                    <a:pt x="32" y="129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4492625" y="0"/>
              <a:ext cx="101600" cy="461963"/>
            </a:xfrm>
            <a:custGeom>
              <a:avLst/>
              <a:gdLst/>
              <a:ahLst/>
              <a:cxnLst/>
              <a:rect l="l" t="t" r="r" b="b"/>
              <a:pathLst>
                <a:path w="32" h="145" extrusionOk="0">
                  <a:moveTo>
                    <a:pt x="0" y="1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0" y="138"/>
                    <a:pt x="7" y="145"/>
                    <a:pt x="16" y="145"/>
                  </a:cubicBezTo>
                  <a:cubicBezTo>
                    <a:pt x="25" y="145"/>
                    <a:pt x="32" y="138"/>
                    <a:pt x="32" y="129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600325" y="107950"/>
              <a:ext cx="1943100" cy="7620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600325" y="107950"/>
              <a:ext cx="1943100" cy="76200"/>
            </a:xfrm>
            <a:custGeom>
              <a:avLst/>
              <a:gdLst/>
              <a:ahLst/>
              <a:cxnLst/>
              <a:rect l="l" t="t" r="r" b="b"/>
              <a:pathLst>
                <a:path w="1224" h="48" extrusionOk="0">
                  <a:moveTo>
                    <a:pt x="0" y="48"/>
                  </a:moveTo>
                  <a:lnTo>
                    <a:pt x="1224" y="48"/>
                  </a:lnTo>
                  <a:lnTo>
                    <a:pt x="122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142" y="1454393"/>
              <a:ext cx="5141913" cy="1371600"/>
            </a:xfrm>
            <a:custGeom>
              <a:avLst/>
              <a:gdLst/>
              <a:ahLst/>
              <a:cxnLst/>
              <a:rect l="l" t="t" r="r" b="b"/>
              <a:pathLst>
                <a:path w="1616" h="430" extrusionOk="0">
                  <a:moveTo>
                    <a:pt x="167" y="0"/>
                  </a:moveTo>
                  <a:cubicBezTo>
                    <a:pt x="113" y="0"/>
                    <a:pt x="43" y="52"/>
                    <a:pt x="8" y="117"/>
                  </a:cubicBezTo>
                  <a:cubicBezTo>
                    <a:pt x="0" y="209"/>
                    <a:pt x="0" y="257"/>
                    <a:pt x="0" y="285"/>
                  </a:cubicBezTo>
                  <a:cubicBezTo>
                    <a:pt x="0" y="348"/>
                    <a:pt x="43" y="430"/>
                    <a:pt x="136" y="430"/>
                  </a:cubicBezTo>
                  <a:cubicBezTo>
                    <a:pt x="176" y="430"/>
                    <a:pt x="1532" y="430"/>
                    <a:pt x="1532" y="430"/>
                  </a:cubicBezTo>
                  <a:cubicBezTo>
                    <a:pt x="1610" y="430"/>
                    <a:pt x="1613" y="329"/>
                    <a:pt x="1613" y="329"/>
                  </a:cubicBezTo>
                  <a:cubicBezTo>
                    <a:pt x="1613" y="329"/>
                    <a:pt x="1616" y="159"/>
                    <a:pt x="1611" y="0"/>
                  </a:cubicBezTo>
                  <a:cubicBezTo>
                    <a:pt x="1394" y="0"/>
                    <a:pt x="306" y="0"/>
                    <a:pt x="167" y="0"/>
                  </a:cubicBezTo>
                </a:path>
              </a:pathLst>
            </a:custGeom>
            <a:solidFill>
              <a:srgbClr val="BF293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98425" y="271463"/>
              <a:ext cx="5100638" cy="1582738"/>
            </a:xfrm>
            <a:custGeom>
              <a:avLst/>
              <a:gdLst/>
              <a:ahLst/>
              <a:cxnLst/>
              <a:rect l="l" t="t" r="r" b="b"/>
              <a:pathLst>
                <a:path w="1603" h="497" extrusionOk="0">
                  <a:moveTo>
                    <a:pt x="159" y="380"/>
                  </a:moveTo>
                  <a:cubicBezTo>
                    <a:pt x="298" y="380"/>
                    <a:pt x="1386" y="380"/>
                    <a:pt x="1603" y="380"/>
                  </a:cubicBezTo>
                  <a:cubicBezTo>
                    <a:pt x="1602" y="359"/>
                    <a:pt x="1602" y="339"/>
                    <a:pt x="1601" y="319"/>
                  </a:cubicBezTo>
                  <a:cubicBezTo>
                    <a:pt x="1592" y="140"/>
                    <a:pt x="1542" y="29"/>
                    <a:pt x="1542" y="29"/>
                  </a:cubicBezTo>
                  <a:cubicBezTo>
                    <a:pt x="1542" y="29"/>
                    <a:pt x="1529" y="0"/>
                    <a:pt x="1502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98" y="0"/>
                    <a:pt x="171" y="22"/>
                    <a:pt x="148" y="44"/>
                  </a:cubicBezTo>
                  <a:cubicBezTo>
                    <a:pt x="125" y="66"/>
                    <a:pt x="32" y="157"/>
                    <a:pt x="9" y="396"/>
                  </a:cubicBezTo>
                  <a:cubicBezTo>
                    <a:pt x="5" y="435"/>
                    <a:pt x="2" y="468"/>
                    <a:pt x="0" y="497"/>
                  </a:cubicBezTo>
                  <a:cubicBezTo>
                    <a:pt x="35" y="432"/>
                    <a:pt x="105" y="380"/>
                    <a:pt x="159" y="38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3513138" y="2176463"/>
              <a:ext cx="830263" cy="835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3500438" y="2163763"/>
              <a:ext cx="855663" cy="860425"/>
            </a:xfrm>
            <a:custGeom>
              <a:avLst/>
              <a:gdLst/>
              <a:ahLst/>
              <a:cxnLst/>
              <a:rect l="l" t="t" r="r" b="b"/>
              <a:pathLst>
                <a:path w="269" h="270" extrusionOk="0">
                  <a:moveTo>
                    <a:pt x="265" y="135"/>
                  </a:moveTo>
                  <a:cubicBezTo>
                    <a:pt x="261" y="135"/>
                    <a:pt x="261" y="135"/>
                    <a:pt x="261" y="135"/>
                  </a:cubicBezTo>
                  <a:cubicBezTo>
                    <a:pt x="261" y="170"/>
                    <a:pt x="247" y="202"/>
                    <a:pt x="224" y="224"/>
                  </a:cubicBezTo>
                  <a:cubicBezTo>
                    <a:pt x="201" y="247"/>
                    <a:pt x="169" y="262"/>
                    <a:pt x="134" y="262"/>
                  </a:cubicBezTo>
                  <a:cubicBezTo>
                    <a:pt x="99" y="262"/>
                    <a:pt x="68" y="247"/>
                    <a:pt x="45" y="224"/>
                  </a:cubicBezTo>
                  <a:cubicBezTo>
                    <a:pt x="22" y="202"/>
                    <a:pt x="8" y="170"/>
                    <a:pt x="8" y="135"/>
                  </a:cubicBezTo>
                  <a:cubicBezTo>
                    <a:pt x="8" y="100"/>
                    <a:pt x="22" y="68"/>
                    <a:pt x="45" y="45"/>
                  </a:cubicBezTo>
                  <a:cubicBezTo>
                    <a:pt x="68" y="22"/>
                    <a:pt x="99" y="8"/>
                    <a:pt x="134" y="8"/>
                  </a:cubicBezTo>
                  <a:cubicBezTo>
                    <a:pt x="169" y="8"/>
                    <a:pt x="201" y="22"/>
                    <a:pt x="224" y="45"/>
                  </a:cubicBezTo>
                  <a:cubicBezTo>
                    <a:pt x="247" y="68"/>
                    <a:pt x="261" y="100"/>
                    <a:pt x="261" y="135"/>
                  </a:cubicBezTo>
                  <a:cubicBezTo>
                    <a:pt x="265" y="135"/>
                    <a:pt x="265" y="135"/>
                    <a:pt x="265" y="135"/>
                  </a:cubicBezTo>
                  <a:cubicBezTo>
                    <a:pt x="269" y="135"/>
                    <a:pt x="269" y="135"/>
                    <a:pt x="269" y="135"/>
                  </a:cubicBezTo>
                  <a:cubicBezTo>
                    <a:pt x="269" y="61"/>
                    <a:pt x="209" y="0"/>
                    <a:pt x="134" y="0"/>
                  </a:cubicBezTo>
                  <a:cubicBezTo>
                    <a:pt x="60" y="0"/>
                    <a:pt x="0" y="61"/>
                    <a:pt x="0" y="135"/>
                  </a:cubicBezTo>
                  <a:cubicBezTo>
                    <a:pt x="0" y="209"/>
                    <a:pt x="60" y="270"/>
                    <a:pt x="134" y="270"/>
                  </a:cubicBezTo>
                  <a:cubicBezTo>
                    <a:pt x="209" y="270"/>
                    <a:pt x="269" y="209"/>
                    <a:pt x="269" y="135"/>
                  </a:cubicBezTo>
                  <a:lnTo>
                    <a:pt x="265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3513138" y="2176463"/>
              <a:ext cx="830263" cy="835025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3760788" y="2428875"/>
              <a:ext cx="330200" cy="330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1800225" y="604838"/>
              <a:ext cx="620713" cy="619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1774825" y="579438"/>
              <a:ext cx="671513" cy="669925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6" y="16"/>
                  </a:moveTo>
                  <a:lnTo>
                    <a:pt x="16" y="32"/>
                  </a:lnTo>
                  <a:lnTo>
                    <a:pt x="391" y="32"/>
                  </a:lnTo>
                  <a:lnTo>
                    <a:pt x="391" y="390"/>
                  </a:lnTo>
                  <a:lnTo>
                    <a:pt x="32" y="390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609850" y="604838"/>
              <a:ext cx="619125" cy="619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582863" y="579438"/>
              <a:ext cx="671513" cy="669925"/>
            </a:xfrm>
            <a:custGeom>
              <a:avLst/>
              <a:gdLst/>
              <a:ahLst/>
              <a:cxnLst/>
              <a:rect l="l" t="t" r="r" b="b"/>
              <a:pathLst>
                <a:path w="423" h="422" extrusionOk="0">
                  <a:moveTo>
                    <a:pt x="17" y="16"/>
                  </a:moveTo>
                  <a:lnTo>
                    <a:pt x="17" y="32"/>
                  </a:lnTo>
                  <a:lnTo>
                    <a:pt x="391" y="32"/>
                  </a:lnTo>
                  <a:lnTo>
                    <a:pt x="391" y="390"/>
                  </a:lnTo>
                  <a:lnTo>
                    <a:pt x="33" y="390"/>
                  </a:lnTo>
                  <a:lnTo>
                    <a:pt x="33" y="16"/>
                  </a:lnTo>
                  <a:lnTo>
                    <a:pt x="17" y="16"/>
                  </a:lnTo>
                  <a:lnTo>
                    <a:pt x="17" y="32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422"/>
                  </a:lnTo>
                  <a:lnTo>
                    <a:pt x="423" y="42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3417888" y="604838"/>
              <a:ext cx="615950" cy="619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3392488" y="579438"/>
              <a:ext cx="666750" cy="669925"/>
            </a:xfrm>
            <a:custGeom>
              <a:avLst/>
              <a:gdLst/>
              <a:ahLst/>
              <a:cxnLst/>
              <a:rect l="l" t="t" r="r" b="b"/>
              <a:pathLst>
                <a:path w="420" h="422" extrusionOk="0">
                  <a:moveTo>
                    <a:pt x="16" y="16"/>
                  </a:moveTo>
                  <a:lnTo>
                    <a:pt x="16" y="32"/>
                  </a:lnTo>
                  <a:lnTo>
                    <a:pt x="388" y="32"/>
                  </a:lnTo>
                  <a:lnTo>
                    <a:pt x="388" y="390"/>
                  </a:lnTo>
                  <a:lnTo>
                    <a:pt x="32" y="390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422"/>
                  </a:lnTo>
                  <a:lnTo>
                    <a:pt x="420" y="422"/>
                  </a:lnTo>
                  <a:lnTo>
                    <a:pt x="42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4225925" y="604838"/>
              <a:ext cx="615950" cy="6191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4200525" y="579438"/>
              <a:ext cx="668338" cy="669925"/>
            </a:xfrm>
            <a:custGeom>
              <a:avLst/>
              <a:gdLst/>
              <a:ahLst/>
              <a:cxnLst/>
              <a:rect l="l" t="t" r="r" b="b"/>
              <a:pathLst>
                <a:path w="421" h="422" extrusionOk="0">
                  <a:moveTo>
                    <a:pt x="16" y="16"/>
                  </a:moveTo>
                  <a:lnTo>
                    <a:pt x="16" y="32"/>
                  </a:lnTo>
                  <a:lnTo>
                    <a:pt x="388" y="32"/>
                  </a:lnTo>
                  <a:lnTo>
                    <a:pt x="388" y="390"/>
                  </a:lnTo>
                  <a:lnTo>
                    <a:pt x="32" y="390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422"/>
                  </a:lnTo>
                  <a:lnTo>
                    <a:pt x="421" y="422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414338" y="604838"/>
              <a:ext cx="1189038" cy="619125"/>
            </a:xfrm>
            <a:custGeom>
              <a:avLst/>
              <a:gdLst/>
              <a:ahLst/>
              <a:cxnLst/>
              <a:rect l="l" t="t" r="r" b="b"/>
              <a:pathLst>
                <a:path w="374" h="194" extrusionOk="0">
                  <a:moveTo>
                    <a:pt x="374" y="194"/>
                  </a:moveTo>
                  <a:cubicBezTo>
                    <a:pt x="374" y="0"/>
                    <a:pt x="374" y="0"/>
                    <a:pt x="37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9" y="96"/>
                    <a:pt x="13" y="127"/>
                  </a:cubicBezTo>
                  <a:cubicBezTo>
                    <a:pt x="7" y="157"/>
                    <a:pt x="0" y="170"/>
                    <a:pt x="0" y="194"/>
                  </a:cubicBezTo>
                  <a:lnTo>
                    <a:pt x="374" y="1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388938" y="579438"/>
              <a:ext cx="1239838" cy="669925"/>
            </a:xfrm>
            <a:custGeom>
              <a:avLst/>
              <a:gdLst/>
              <a:ahLst/>
              <a:cxnLst/>
              <a:rect l="l" t="t" r="r" b="b"/>
              <a:pathLst>
                <a:path w="390" h="210" extrusionOk="0">
                  <a:moveTo>
                    <a:pt x="382" y="202"/>
                  </a:moveTo>
                  <a:cubicBezTo>
                    <a:pt x="390" y="202"/>
                    <a:pt x="390" y="202"/>
                    <a:pt x="390" y="202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2" y="28"/>
                    <a:pt x="47" y="56"/>
                  </a:cubicBezTo>
                  <a:cubicBezTo>
                    <a:pt x="40" y="70"/>
                    <a:pt x="32" y="85"/>
                    <a:pt x="26" y="99"/>
                  </a:cubicBezTo>
                  <a:cubicBezTo>
                    <a:pt x="23" y="105"/>
                    <a:pt x="20" y="112"/>
                    <a:pt x="18" y="118"/>
                  </a:cubicBezTo>
                  <a:cubicBezTo>
                    <a:pt x="15" y="123"/>
                    <a:pt x="14" y="129"/>
                    <a:pt x="13" y="133"/>
                  </a:cubicBezTo>
                  <a:cubicBezTo>
                    <a:pt x="10" y="148"/>
                    <a:pt x="7" y="159"/>
                    <a:pt x="4" y="169"/>
                  </a:cubicBezTo>
                  <a:cubicBezTo>
                    <a:pt x="2" y="179"/>
                    <a:pt x="0" y="189"/>
                    <a:pt x="0" y="202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390" y="210"/>
                    <a:pt x="390" y="210"/>
                    <a:pt x="390" y="210"/>
                  </a:cubicBezTo>
                  <a:cubicBezTo>
                    <a:pt x="390" y="202"/>
                    <a:pt x="390" y="202"/>
                    <a:pt x="390" y="202"/>
                  </a:cubicBezTo>
                  <a:cubicBezTo>
                    <a:pt x="382" y="202"/>
                    <a:pt x="382" y="202"/>
                    <a:pt x="382" y="202"/>
                  </a:cubicBezTo>
                  <a:cubicBezTo>
                    <a:pt x="382" y="194"/>
                    <a:pt x="382" y="194"/>
                    <a:pt x="382" y="194"/>
                  </a:cubicBezTo>
                  <a:cubicBezTo>
                    <a:pt x="8" y="194"/>
                    <a:pt x="8" y="194"/>
                    <a:pt x="8" y="194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16" y="202"/>
                    <a:pt x="16" y="202"/>
                    <a:pt x="16" y="202"/>
                  </a:cubicBezTo>
                  <a:cubicBezTo>
                    <a:pt x="16" y="191"/>
                    <a:pt x="17" y="183"/>
                    <a:pt x="20" y="173"/>
                  </a:cubicBezTo>
                  <a:cubicBezTo>
                    <a:pt x="22" y="163"/>
                    <a:pt x="26" y="152"/>
                    <a:pt x="29" y="136"/>
                  </a:cubicBezTo>
                  <a:cubicBezTo>
                    <a:pt x="29" y="133"/>
                    <a:pt x="31" y="129"/>
                    <a:pt x="33" y="123"/>
                  </a:cubicBezTo>
                  <a:cubicBezTo>
                    <a:pt x="36" y="114"/>
                    <a:pt x="42" y="102"/>
                    <a:pt x="48" y="90"/>
                  </a:cubicBezTo>
                  <a:cubicBezTo>
                    <a:pt x="57" y="72"/>
                    <a:pt x="68" y="52"/>
                    <a:pt x="76" y="37"/>
                  </a:cubicBezTo>
                  <a:cubicBezTo>
                    <a:pt x="80" y="30"/>
                    <a:pt x="84" y="23"/>
                    <a:pt x="86" y="19"/>
                  </a:cubicBezTo>
                  <a:cubicBezTo>
                    <a:pt x="88" y="17"/>
                    <a:pt x="89" y="15"/>
                    <a:pt x="89" y="14"/>
                  </a:cubicBezTo>
                  <a:cubicBezTo>
                    <a:pt x="90" y="13"/>
                    <a:pt x="90" y="12"/>
                    <a:pt x="90" y="12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374" y="16"/>
                    <a:pt x="374" y="16"/>
                    <a:pt x="374" y="16"/>
                  </a:cubicBezTo>
                  <a:cubicBezTo>
                    <a:pt x="374" y="202"/>
                    <a:pt x="374" y="202"/>
                    <a:pt x="374" y="202"/>
                  </a:cubicBezTo>
                  <a:cubicBezTo>
                    <a:pt x="382" y="202"/>
                    <a:pt x="382" y="202"/>
                    <a:pt x="382" y="202"/>
                  </a:cubicBezTo>
                  <a:cubicBezTo>
                    <a:pt x="382" y="194"/>
                    <a:pt x="382" y="194"/>
                    <a:pt x="382" y="194"/>
                  </a:cubicBezTo>
                  <a:lnTo>
                    <a:pt x="382" y="20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55575" y="1952625"/>
              <a:ext cx="195263" cy="300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49225" y="1946275"/>
              <a:ext cx="207963" cy="312738"/>
            </a:xfrm>
            <a:custGeom>
              <a:avLst/>
              <a:gdLst/>
              <a:ahLst/>
              <a:cxnLst/>
              <a:rect l="l" t="t" r="r" b="b"/>
              <a:pathLst>
                <a:path w="65" h="98" extrusionOk="0">
                  <a:moveTo>
                    <a:pt x="63" y="49"/>
                  </a:moveTo>
                  <a:cubicBezTo>
                    <a:pt x="61" y="49"/>
                    <a:pt x="61" y="49"/>
                    <a:pt x="61" y="49"/>
                  </a:cubicBezTo>
                  <a:cubicBezTo>
                    <a:pt x="61" y="62"/>
                    <a:pt x="58" y="73"/>
                    <a:pt x="52" y="81"/>
                  </a:cubicBezTo>
                  <a:cubicBezTo>
                    <a:pt x="47" y="89"/>
                    <a:pt x="40" y="94"/>
                    <a:pt x="32" y="94"/>
                  </a:cubicBezTo>
                  <a:cubicBezTo>
                    <a:pt x="25" y="94"/>
                    <a:pt x="18" y="89"/>
                    <a:pt x="12" y="81"/>
                  </a:cubicBezTo>
                  <a:cubicBezTo>
                    <a:pt x="7" y="73"/>
                    <a:pt x="4" y="62"/>
                    <a:pt x="4" y="49"/>
                  </a:cubicBezTo>
                  <a:cubicBezTo>
                    <a:pt x="4" y="37"/>
                    <a:pt x="7" y="25"/>
                    <a:pt x="12" y="17"/>
                  </a:cubicBezTo>
                  <a:cubicBezTo>
                    <a:pt x="18" y="9"/>
                    <a:pt x="25" y="4"/>
                    <a:pt x="32" y="4"/>
                  </a:cubicBezTo>
                  <a:cubicBezTo>
                    <a:pt x="40" y="4"/>
                    <a:pt x="47" y="9"/>
                    <a:pt x="52" y="17"/>
                  </a:cubicBezTo>
                  <a:cubicBezTo>
                    <a:pt x="58" y="25"/>
                    <a:pt x="61" y="37"/>
                    <a:pt x="61" y="49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36"/>
                    <a:pt x="61" y="24"/>
                    <a:pt x="56" y="15"/>
                  </a:cubicBezTo>
                  <a:cubicBezTo>
                    <a:pt x="50" y="6"/>
                    <a:pt x="42" y="0"/>
                    <a:pt x="32" y="0"/>
                  </a:cubicBezTo>
                  <a:cubicBezTo>
                    <a:pt x="23" y="0"/>
                    <a:pt x="15" y="6"/>
                    <a:pt x="9" y="15"/>
                  </a:cubicBezTo>
                  <a:cubicBezTo>
                    <a:pt x="3" y="24"/>
                    <a:pt x="0" y="36"/>
                    <a:pt x="0" y="49"/>
                  </a:cubicBezTo>
                  <a:cubicBezTo>
                    <a:pt x="0" y="62"/>
                    <a:pt x="3" y="75"/>
                    <a:pt x="9" y="83"/>
                  </a:cubicBezTo>
                  <a:cubicBezTo>
                    <a:pt x="15" y="92"/>
                    <a:pt x="23" y="98"/>
                    <a:pt x="32" y="98"/>
                  </a:cubicBezTo>
                  <a:cubicBezTo>
                    <a:pt x="42" y="98"/>
                    <a:pt x="50" y="92"/>
                    <a:pt x="56" y="83"/>
                  </a:cubicBezTo>
                  <a:cubicBezTo>
                    <a:pt x="61" y="75"/>
                    <a:pt x="65" y="62"/>
                    <a:pt x="65" y="49"/>
                  </a:cubicBezTo>
                  <a:lnTo>
                    <a:pt x="63" y="49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82638" y="2176463"/>
              <a:ext cx="833438" cy="835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769938" y="2163763"/>
              <a:ext cx="858838" cy="860425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266" y="135"/>
                  </a:moveTo>
                  <a:cubicBezTo>
                    <a:pt x="262" y="135"/>
                    <a:pt x="262" y="135"/>
                    <a:pt x="262" y="135"/>
                  </a:cubicBezTo>
                  <a:cubicBezTo>
                    <a:pt x="262" y="170"/>
                    <a:pt x="247" y="202"/>
                    <a:pt x="224" y="224"/>
                  </a:cubicBezTo>
                  <a:cubicBezTo>
                    <a:pt x="202" y="247"/>
                    <a:pt x="170" y="262"/>
                    <a:pt x="135" y="262"/>
                  </a:cubicBezTo>
                  <a:cubicBezTo>
                    <a:pt x="100" y="262"/>
                    <a:pt x="68" y="247"/>
                    <a:pt x="45" y="224"/>
                  </a:cubicBezTo>
                  <a:cubicBezTo>
                    <a:pt x="22" y="202"/>
                    <a:pt x="8" y="170"/>
                    <a:pt x="8" y="135"/>
                  </a:cubicBezTo>
                  <a:cubicBezTo>
                    <a:pt x="8" y="100"/>
                    <a:pt x="22" y="68"/>
                    <a:pt x="45" y="45"/>
                  </a:cubicBezTo>
                  <a:cubicBezTo>
                    <a:pt x="68" y="22"/>
                    <a:pt x="100" y="8"/>
                    <a:pt x="135" y="8"/>
                  </a:cubicBezTo>
                  <a:cubicBezTo>
                    <a:pt x="170" y="8"/>
                    <a:pt x="202" y="22"/>
                    <a:pt x="224" y="45"/>
                  </a:cubicBezTo>
                  <a:cubicBezTo>
                    <a:pt x="247" y="68"/>
                    <a:pt x="262" y="100"/>
                    <a:pt x="262" y="135"/>
                  </a:cubicBezTo>
                  <a:cubicBezTo>
                    <a:pt x="266" y="135"/>
                    <a:pt x="266" y="135"/>
                    <a:pt x="266" y="135"/>
                  </a:cubicBezTo>
                  <a:cubicBezTo>
                    <a:pt x="270" y="135"/>
                    <a:pt x="270" y="135"/>
                    <a:pt x="270" y="135"/>
                  </a:cubicBezTo>
                  <a:cubicBezTo>
                    <a:pt x="270" y="61"/>
                    <a:pt x="209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209" y="270"/>
                    <a:pt x="270" y="209"/>
                    <a:pt x="270" y="135"/>
                  </a:cubicBezTo>
                  <a:lnTo>
                    <a:pt x="266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82638" y="2176463"/>
              <a:ext cx="833438" cy="835025"/>
            </a:xfrm>
            <a:prstGeom prst="ellipse">
              <a:avLst/>
            </a:prstGeom>
            <a:solidFill>
              <a:srgbClr val="5757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3463" y="2428875"/>
              <a:ext cx="331788" cy="330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47775" y="582613"/>
              <a:ext cx="50800" cy="6699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247775" y="582613"/>
              <a:ext cx="50800" cy="669925"/>
            </a:xfrm>
            <a:custGeom>
              <a:avLst/>
              <a:gdLst/>
              <a:ahLst/>
              <a:cxnLst/>
              <a:rect l="l" t="t" r="r" b="b"/>
              <a:pathLst>
                <a:path w="32" h="422" extrusionOk="0">
                  <a:moveTo>
                    <a:pt x="0" y="0"/>
                  </a:moveTo>
                  <a:lnTo>
                    <a:pt x="0" y="422"/>
                  </a:lnTo>
                  <a:lnTo>
                    <a:pt x="32" y="42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4467225" y="2024063"/>
              <a:ext cx="417513" cy="76200"/>
            </a:xfrm>
            <a:prstGeom prst="rect">
              <a:avLst/>
            </a:prstGeom>
            <a:solidFill>
              <a:srgbClr val="61121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4467225" y="2024063"/>
              <a:ext cx="417513" cy="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4467225" y="1854200"/>
              <a:ext cx="417513" cy="79375"/>
            </a:xfrm>
            <a:prstGeom prst="rect">
              <a:avLst/>
            </a:prstGeom>
            <a:solidFill>
              <a:srgbClr val="61121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4467225" y="1854200"/>
              <a:ext cx="417513" cy="79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4467225" y="1689100"/>
              <a:ext cx="417513" cy="76200"/>
            </a:xfrm>
            <a:prstGeom prst="rect">
              <a:avLst/>
            </a:prstGeom>
            <a:solidFill>
              <a:srgbClr val="61121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4467225" y="1689100"/>
              <a:ext cx="417513" cy="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07950" y="1335088"/>
              <a:ext cx="5087938" cy="388938"/>
            </a:xfrm>
            <a:custGeom>
              <a:avLst/>
              <a:gdLst/>
              <a:ahLst/>
              <a:cxnLst/>
              <a:rect l="l" t="t" r="r" b="b"/>
              <a:pathLst>
                <a:path w="1599" h="122" extrusionOk="0">
                  <a:moveTo>
                    <a:pt x="156" y="0"/>
                  </a:moveTo>
                  <a:cubicBezTo>
                    <a:pt x="119" y="0"/>
                    <a:pt x="72" y="24"/>
                    <a:pt x="34" y="63"/>
                  </a:cubicBezTo>
                  <a:cubicBezTo>
                    <a:pt x="22" y="76"/>
                    <a:pt x="11" y="90"/>
                    <a:pt x="2" y="105"/>
                  </a:cubicBezTo>
                  <a:cubicBezTo>
                    <a:pt x="1" y="111"/>
                    <a:pt x="0" y="117"/>
                    <a:pt x="0" y="122"/>
                  </a:cubicBezTo>
                  <a:cubicBezTo>
                    <a:pt x="34" y="59"/>
                    <a:pt x="103" y="7"/>
                    <a:pt x="156" y="7"/>
                  </a:cubicBezTo>
                  <a:cubicBezTo>
                    <a:pt x="1599" y="7"/>
                    <a:pt x="1599" y="7"/>
                    <a:pt x="1599" y="7"/>
                  </a:cubicBezTo>
                  <a:cubicBezTo>
                    <a:pt x="1598" y="5"/>
                    <a:pt x="1598" y="2"/>
                    <a:pt x="1598" y="0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0" y="2628900"/>
              <a:ext cx="598488" cy="252413"/>
            </a:xfrm>
            <a:custGeom>
              <a:avLst/>
              <a:gdLst/>
              <a:ahLst/>
              <a:cxnLst/>
              <a:rect l="l" t="t" r="r" b="b"/>
              <a:pathLst>
                <a:path w="188" h="79" extrusionOk="0">
                  <a:moveTo>
                    <a:pt x="188" y="67"/>
                  </a:moveTo>
                  <a:cubicBezTo>
                    <a:pt x="188" y="74"/>
                    <a:pt x="182" y="79"/>
                    <a:pt x="176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" y="79"/>
                    <a:pt x="0" y="74"/>
                    <a:pt x="0" y="6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2" y="0"/>
                    <a:pt x="188" y="5"/>
                    <a:pt x="188" y="12"/>
                  </a:cubicBezTo>
                  <a:lnTo>
                    <a:pt x="188" y="67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63500" y="2435225"/>
              <a:ext cx="101600" cy="200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57150" y="2428875"/>
              <a:ext cx="114300" cy="212725"/>
            </a:xfrm>
            <a:custGeom>
              <a:avLst/>
              <a:gdLst/>
              <a:ahLst/>
              <a:cxnLst/>
              <a:rect l="l" t="t" r="r" b="b"/>
              <a:pathLst>
                <a:path w="36" h="67" extrusionOk="0">
                  <a:moveTo>
                    <a:pt x="34" y="33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32" y="42"/>
                    <a:pt x="30" y="49"/>
                    <a:pt x="27" y="55"/>
                  </a:cubicBezTo>
                  <a:cubicBezTo>
                    <a:pt x="26" y="57"/>
                    <a:pt x="24" y="60"/>
                    <a:pt x="23" y="61"/>
                  </a:cubicBezTo>
                  <a:cubicBezTo>
                    <a:pt x="21" y="62"/>
                    <a:pt x="20" y="63"/>
                    <a:pt x="18" y="63"/>
                  </a:cubicBezTo>
                  <a:cubicBezTo>
                    <a:pt x="16" y="63"/>
                    <a:pt x="15" y="62"/>
                    <a:pt x="13" y="61"/>
                  </a:cubicBezTo>
                  <a:cubicBezTo>
                    <a:pt x="11" y="59"/>
                    <a:pt x="8" y="55"/>
                    <a:pt x="7" y="50"/>
                  </a:cubicBezTo>
                  <a:cubicBezTo>
                    <a:pt x="5" y="46"/>
                    <a:pt x="4" y="40"/>
                    <a:pt x="4" y="33"/>
                  </a:cubicBezTo>
                  <a:cubicBezTo>
                    <a:pt x="4" y="25"/>
                    <a:pt x="6" y="17"/>
                    <a:pt x="9" y="12"/>
                  </a:cubicBezTo>
                  <a:cubicBezTo>
                    <a:pt x="10" y="9"/>
                    <a:pt x="11" y="7"/>
                    <a:pt x="13" y="6"/>
                  </a:cubicBezTo>
                  <a:cubicBezTo>
                    <a:pt x="15" y="4"/>
                    <a:pt x="16" y="4"/>
                    <a:pt x="18" y="4"/>
                  </a:cubicBezTo>
                  <a:cubicBezTo>
                    <a:pt x="20" y="4"/>
                    <a:pt x="21" y="4"/>
                    <a:pt x="23" y="6"/>
                  </a:cubicBezTo>
                  <a:cubicBezTo>
                    <a:pt x="25" y="8"/>
                    <a:pt x="28" y="12"/>
                    <a:pt x="29" y="16"/>
                  </a:cubicBezTo>
                  <a:cubicBezTo>
                    <a:pt x="31" y="21"/>
                    <a:pt x="32" y="27"/>
                    <a:pt x="32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24"/>
                    <a:pt x="34" y="16"/>
                    <a:pt x="31" y="10"/>
                  </a:cubicBezTo>
                  <a:cubicBezTo>
                    <a:pt x="29" y="7"/>
                    <a:pt x="28" y="5"/>
                    <a:pt x="25" y="3"/>
                  </a:cubicBezTo>
                  <a:cubicBezTo>
                    <a:pt x="23" y="1"/>
                    <a:pt x="21" y="0"/>
                    <a:pt x="18" y="0"/>
                  </a:cubicBezTo>
                  <a:cubicBezTo>
                    <a:pt x="15" y="0"/>
                    <a:pt x="13" y="1"/>
                    <a:pt x="10" y="3"/>
                  </a:cubicBezTo>
                  <a:cubicBezTo>
                    <a:pt x="7" y="5"/>
                    <a:pt x="5" y="10"/>
                    <a:pt x="3" y="15"/>
                  </a:cubicBezTo>
                  <a:cubicBezTo>
                    <a:pt x="1" y="20"/>
                    <a:pt x="0" y="27"/>
                    <a:pt x="0" y="33"/>
                  </a:cubicBezTo>
                  <a:cubicBezTo>
                    <a:pt x="0" y="42"/>
                    <a:pt x="2" y="50"/>
                    <a:pt x="5" y="57"/>
                  </a:cubicBezTo>
                  <a:cubicBezTo>
                    <a:pt x="6" y="60"/>
                    <a:pt x="8" y="62"/>
                    <a:pt x="10" y="64"/>
                  </a:cubicBezTo>
                  <a:cubicBezTo>
                    <a:pt x="13" y="66"/>
                    <a:pt x="15" y="67"/>
                    <a:pt x="18" y="67"/>
                  </a:cubicBezTo>
                  <a:cubicBezTo>
                    <a:pt x="21" y="67"/>
                    <a:pt x="23" y="66"/>
                    <a:pt x="25" y="64"/>
                  </a:cubicBezTo>
                  <a:cubicBezTo>
                    <a:pt x="29" y="61"/>
                    <a:pt x="31" y="57"/>
                    <a:pt x="33" y="52"/>
                  </a:cubicBezTo>
                  <a:cubicBezTo>
                    <a:pt x="35" y="46"/>
                    <a:pt x="36" y="40"/>
                    <a:pt x="36" y="33"/>
                  </a:cubicBezTo>
                  <a:lnTo>
                    <a:pt x="34" y="3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588963" y="319088"/>
              <a:ext cx="4400550" cy="139700"/>
            </a:xfrm>
            <a:custGeom>
              <a:avLst/>
              <a:gdLst/>
              <a:ahLst/>
              <a:cxnLst/>
              <a:rect l="l" t="t" r="r" b="b"/>
              <a:pathLst>
                <a:path w="1383" h="44" extrusionOk="0">
                  <a:moveTo>
                    <a:pt x="1383" y="44"/>
                  </a:moveTo>
                  <a:cubicBezTo>
                    <a:pt x="1378" y="29"/>
                    <a:pt x="1374" y="21"/>
                    <a:pt x="1374" y="20"/>
                  </a:cubicBezTo>
                  <a:cubicBezTo>
                    <a:pt x="1374" y="20"/>
                    <a:pt x="1364" y="0"/>
                    <a:pt x="1348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46" y="0"/>
                    <a:pt x="24" y="21"/>
                    <a:pt x="4" y="40"/>
                  </a:cubicBezTo>
                  <a:cubicBezTo>
                    <a:pt x="3" y="41"/>
                    <a:pt x="1" y="42"/>
                    <a:pt x="0" y="44"/>
                  </a:cubicBezTo>
                  <a:lnTo>
                    <a:pt x="1383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8"/>
          <p:cNvGrpSpPr/>
          <p:nvPr/>
        </p:nvGrpSpPr>
        <p:grpSpPr>
          <a:xfrm>
            <a:off x="821531" y="2591991"/>
            <a:ext cx="1594145" cy="377428"/>
            <a:chOff x="0" y="0"/>
            <a:chExt cx="2125285" cy="502920"/>
          </a:xfrm>
        </p:grpSpPr>
        <p:sp>
          <p:nvSpPr>
            <p:cNvPr id="346" name="Google Shape;346;p38"/>
            <p:cNvSpPr/>
            <p:nvPr/>
          </p:nvSpPr>
          <p:spPr>
            <a:xfrm>
              <a:off x="0" y="0"/>
              <a:ext cx="2096098" cy="5029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 txBox="1"/>
            <p:nvPr/>
          </p:nvSpPr>
          <p:spPr>
            <a:xfrm>
              <a:off x="315385" y="12164"/>
              <a:ext cx="180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ko" sz="18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팀 소개</a:t>
              </a:r>
              <a:endParaRPr sz="18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48" name="Google Shape;348;p38"/>
          <p:cNvGrpSpPr/>
          <p:nvPr/>
        </p:nvGrpSpPr>
        <p:grpSpPr>
          <a:xfrm>
            <a:off x="2817019" y="2590800"/>
            <a:ext cx="1574760" cy="377428"/>
            <a:chOff x="0" y="0"/>
            <a:chExt cx="2099908" cy="502920"/>
          </a:xfrm>
        </p:grpSpPr>
        <p:sp>
          <p:nvSpPr>
            <p:cNvPr id="349" name="Google Shape;349;p38"/>
            <p:cNvSpPr/>
            <p:nvPr/>
          </p:nvSpPr>
          <p:spPr>
            <a:xfrm>
              <a:off x="0" y="0"/>
              <a:ext cx="2096098" cy="5029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8"/>
            <p:cNvSpPr txBox="1"/>
            <p:nvPr/>
          </p:nvSpPr>
          <p:spPr>
            <a:xfrm>
              <a:off x="289872" y="30643"/>
              <a:ext cx="18100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51" name="Google Shape;351;p38"/>
          <p:cNvSpPr txBox="1"/>
          <p:nvPr/>
        </p:nvSpPr>
        <p:spPr>
          <a:xfrm>
            <a:off x="246149" y="263095"/>
            <a:ext cx="1357681" cy="47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ko" sz="26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목차</a:t>
            </a:r>
            <a:endParaRPr sz="26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52" name="Google Shape;352;p38"/>
          <p:cNvGrpSpPr/>
          <p:nvPr/>
        </p:nvGrpSpPr>
        <p:grpSpPr>
          <a:xfrm>
            <a:off x="6899561" y="2594172"/>
            <a:ext cx="1572878" cy="377428"/>
            <a:chOff x="0" y="0"/>
            <a:chExt cx="2096098" cy="502920"/>
          </a:xfrm>
        </p:grpSpPr>
        <p:sp>
          <p:nvSpPr>
            <p:cNvPr id="353" name="Google Shape;353;p38"/>
            <p:cNvSpPr/>
            <p:nvPr/>
          </p:nvSpPr>
          <p:spPr>
            <a:xfrm>
              <a:off x="0" y="0"/>
              <a:ext cx="2096098" cy="5029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8"/>
            <p:cNvSpPr txBox="1"/>
            <p:nvPr/>
          </p:nvSpPr>
          <p:spPr>
            <a:xfrm>
              <a:off x="277278" y="13751"/>
              <a:ext cx="18100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ko" sz="18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  Q &amp; A</a:t>
              </a:r>
              <a:endParaRPr sz="18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5" name="Google Shape;355;p38"/>
          <p:cNvGrpSpPr/>
          <p:nvPr/>
        </p:nvGrpSpPr>
        <p:grpSpPr>
          <a:xfrm>
            <a:off x="4824413" y="2590800"/>
            <a:ext cx="1572913" cy="377351"/>
            <a:chOff x="0" y="0"/>
            <a:chExt cx="2096100" cy="502800"/>
          </a:xfrm>
        </p:grpSpPr>
        <p:sp>
          <p:nvSpPr>
            <p:cNvPr id="356" name="Google Shape;356;p38"/>
            <p:cNvSpPr/>
            <p:nvPr/>
          </p:nvSpPr>
          <p:spPr>
            <a:xfrm>
              <a:off x="0" y="0"/>
              <a:ext cx="2096100" cy="5028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8"/>
            <p:cNvSpPr txBox="1"/>
            <p:nvPr/>
          </p:nvSpPr>
          <p:spPr>
            <a:xfrm>
              <a:off x="277278" y="13751"/>
              <a:ext cx="180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ko" sz="18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세부 소개</a:t>
              </a:r>
              <a:endParaRPr sz="18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58" name="Google Shape;358;p38"/>
          <p:cNvSpPr txBox="1"/>
          <p:nvPr/>
        </p:nvSpPr>
        <p:spPr>
          <a:xfrm>
            <a:off x="2964689" y="2606220"/>
            <a:ext cx="13575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" sz="18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팀원 소개</a:t>
            </a:r>
            <a:endParaRPr sz="18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9"/>
          <p:cNvGrpSpPr/>
          <p:nvPr/>
        </p:nvGrpSpPr>
        <p:grpSpPr>
          <a:xfrm>
            <a:off x="4976813" y="3574256"/>
            <a:ext cx="4177751" cy="1582348"/>
            <a:chOff x="0" y="0"/>
            <a:chExt cx="5570335" cy="2108954"/>
          </a:xfrm>
        </p:grpSpPr>
        <p:grpSp>
          <p:nvGrpSpPr>
            <p:cNvPr id="365" name="Google Shape;365;p39"/>
            <p:cNvGrpSpPr/>
            <p:nvPr/>
          </p:nvGrpSpPr>
          <p:grpSpPr>
            <a:xfrm>
              <a:off x="0" y="22270"/>
              <a:ext cx="2331415" cy="2086684"/>
              <a:chOff x="0" y="0"/>
              <a:chExt cx="2331415" cy="2086684"/>
            </a:xfrm>
          </p:grpSpPr>
          <p:sp>
            <p:nvSpPr>
              <p:cNvPr id="366" name="Google Shape;366;p39"/>
              <p:cNvSpPr/>
              <p:nvPr/>
            </p:nvSpPr>
            <p:spPr>
              <a:xfrm>
                <a:off x="0" y="1"/>
                <a:ext cx="2331415" cy="2086081"/>
              </a:xfrm>
              <a:custGeom>
                <a:avLst/>
                <a:gdLst/>
                <a:ahLst/>
                <a:cxnLst/>
                <a:rect l="l" t="t" r="r" b="b"/>
                <a:pathLst>
                  <a:path w="2331415" h="2086081" extrusionOk="0">
                    <a:moveTo>
                      <a:pt x="800818" y="0"/>
                    </a:moveTo>
                    <a:lnTo>
                      <a:pt x="2331415" y="2086081"/>
                    </a:lnTo>
                    <a:lnTo>
                      <a:pt x="0" y="2086081"/>
                    </a:lnTo>
                    <a:lnTo>
                      <a:pt x="800818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9"/>
              <p:cNvSpPr/>
              <p:nvPr/>
            </p:nvSpPr>
            <p:spPr>
              <a:xfrm>
                <a:off x="800818" y="0"/>
                <a:ext cx="1482603" cy="2086684"/>
              </a:xfrm>
              <a:custGeom>
                <a:avLst/>
                <a:gdLst/>
                <a:ahLst/>
                <a:cxnLst/>
                <a:rect l="l" t="t" r="r" b="b"/>
                <a:pathLst>
                  <a:path w="1482603" h="2086684" extrusionOk="0">
                    <a:moveTo>
                      <a:pt x="0" y="0"/>
                    </a:moveTo>
                    <a:lnTo>
                      <a:pt x="1482603" y="1919271"/>
                    </a:lnTo>
                    <a:cubicBezTo>
                      <a:pt x="1482603" y="1919271"/>
                      <a:pt x="1467081" y="1980665"/>
                      <a:pt x="1443562" y="2071812"/>
                    </a:cubicBezTo>
                    <a:lnTo>
                      <a:pt x="1439711" y="2086684"/>
                    </a:lnTo>
                    <a:lnTo>
                      <a:pt x="903587" y="2086684"/>
                    </a:lnTo>
                    <a:lnTo>
                      <a:pt x="830128" y="1915611"/>
                    </a:lnTo>
                    <a:cubicBezTo>
                      <a:pt x="473309" y="108620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9"/>
              <p:cNvSpPr/>
              <p:nvPr/>
            </p:nvSpPr>
            <p:spPr>
              <a:xfrm>
                <a:off x="476300" y="302248"/>
                <a:ext cx="865382" cy="64267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02" extrusionOk="0">
                    <a:moveTo>
                      <a:pt x="0" y="168"/>
                    </a:moveTo>
                    <a:lnTo>
                      <a:pt x="78" y="119"/>
                    </a:lnTo>
                    <a:lnTo>
                      <a:pt x="135" y="202"/>
                    </a:lnTo>
                    <a:lnTo>
                      <a:pt x="154" y="111"/>
                    </a:lnTo>
                    <a:lnTo>
                      <a:pt x="227" y="195"/>
                    </a:lnTo>
                    <a:lnTo>
                      <a:pt x="208" y="66"/>
                    </a:lnTo>
                    <a:lnTo>
                      <a:pt x="272" y="119"/>
                    </a:lnTo>
                    <a:lnTo>
                      <a:pt x="177" y="0"/>
                    </a:lnTo>
                    <a:lnTo>
                      <a:pt x="189" y="85"/>
                    </a:lnTo>
                    <a:lnTo>
                      <a:pt x="132" y="54"/>
                    </a:lnTo>
                    <a:lnTo>
                      <a:pt x="118" y="116"/>
                    </a:lnTo>
                    <a:lnTo>
                      <a:pt x="80" y="45"/>
                    </a:lnTo>
                    <a:lnTo>
                      <a:pt x="42" y="104"/>
                    </a:lnTo>
                    <a:lnTo>
                      <a:pt x="52" y="2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39"/>
            <p:cNvGrpSpPr/>
            <p:nvPr/>
          </p:nvGrpSpPr>
          <p:grpSpPr>
            <a:xfrm>
              <a:off x="2122803" y="604495"/>
              <a:ext cx="1872971" cy="1503858"/>
              <a:chOff x="0" y="0"/>
              <a:chExt cx="1872971" cy="1503858"/>
            </a:xfrm>
          </p:grpSpPr>
          <p:sp>
            <p:nvSpPr>
              <p:cNvPr id="370" name="Google Shape;370;p39"/>
              <p:cNvSpPr/>
              <p:nvPr/>
            </p:nvSpPr>
            <p:spPr>
              <a:xfrm>
                <a:off x="0" y="1"/>
                <a:ext cx="1872971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1872971" h="1503857" extrusionOk="0">
                    <a:moveTo>
                      <a:pt x="930554" y="0"/>
                    </a:moveTo>
                    <a:lnTo>
                      <a:pt x="1872971" y="1503857"/>
                    </a:lnTo>
                    <a:lnTo>
                      <a:pt x="0" y="1503857"/>
                    </a:lnTo>
                    <a:lnTo>
                      <a:pt x="930554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>
                <a:off x="930554" y="0"/>
                <a:ext cx="820840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820840" h="1503857" extrusionOk="0">
                    <a:moveTo>
                      <a:pt x="0" y="0"/>
                    </a:moveTo>
                    <a:lnTo>
                      <a:pt x="820840" y="1291710"/>
                    </a:lnTo>
                    <a:lnTo>
                      <a:pt x="697163" y="1503857"/>
                    </a:lnTo>
                    <a:lnTo>
                      <a:pt x="283880" y="1503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9"/>
              <p:cNvSpPr/>
              <p:nvPr/>
            </p:nvSpPr>
            <p:spPr>
              <a:xfrm>
                <a:off x="583763" y="171804"/>
                <a:ext cx="722213" cy="680852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0" y="114"/>
                    </a:moveTo>
                    <a:lnTo>
                      <a:pt x="47" y="93"/>
                    </a:lnTo>
                    <a:lnTo>
                      <a:pt x="47" y="157"/>
                    </a:lnTo>
                    <a:lnTo>
                      <a:pt x="109" y="91"/>
                    </a:lnTo>
                    <a:lnTo>
                      <a:pt x="114" y="214"/>
                    </a:lnTo>
                    <a:lnTo>
                      <a:pt x="140" y="110"/>
                    </a:lnTo>
                    <a:lnTo>
                      <a:pt x="197" y="171"/>
                    </a:lnTo>
                    <a:lnTo>
                      <a:pt x="175" y="95"/>
                    </a:lnTo>
                    <a:lnTo>
                      <a:pt x="227" y="129"/>
                    </a:lnTo>
                    <a:lnTo>
                      <a:pt x="159" y="17"/>
                    </a:lnTo>
                    <a:lnTo>
                      <a:pt x="190" y="81"/>
                    </a:lnTo>
                    <a:lnTo>
                      <a:pt x="147" y="55"/>
                    </a:lnTo>
                    <a:lnTo>
                      <a:pt x="147" y="84"/>
                    </a:lnTo>
                    <a:lnTo>
                      <a:pt x="121" y="41"/>
                    </a:lnTo>
                    <a:lnTo>
                      <a:pt x="83" y="74"/>
                    </a:lnTo>
                    <a:lnTo>
                      <a:pt x="73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39"/>
            <p:cNvGrpSpPr/>
            <p:nvPr/>
          </p:nvGrpSpPr>
          <p:grpSpPr>
            <a:xfrm>
              <a:off x="3763682" y="0"/>
              <a:ext cx="1806653" cy="2108352"/>
              <a:chOff x="0" y="0"/>
              <a:chExt cx="1806653" cy="2108352"/>
            </a:xfrm>
          </p:grpSpPr>
          <p:sp>
            <p:nvSpPr>
              <p:cNvPr id="374" name="Google Shape;374;p39"/>
              <p:cNvSpPr/>
              <p:nvPr/>
            </p:nvSpPr>
            <p:spPr>
              <a:xfrm>
                <a:off x="0" y="0"/>
                <a:ext cx="1806653" cy="2108352"/>
              </a:xfrm>
              <a:custGeom>
                <a:avLst/>
                <a:gdLst/>
                <a:ahLst/>
                <a:cxnLst/>
                <a:rect l="l" t="t" r="r" b="b"/>
                <a:pathLst>
                  <a:path w="1806653" h="2108352" extrusionOk="0">
                    <a:moveTo>
                      <a:pt x="1271781" y="0"/>
                    </a:moveTo>
                    <a:lnTo>
                      <a:pt x="1806653" y="947793"/>
                    </a:lnTo>
                    <a:lnTo>
                      <a:pt x="1806653" y="2108352"/>
                    </a:lnTo>
                    <a:lnTo>
                      <a:pt x="0" y="2108352"/>
                    </a:lnTo>
                    <a:lnTo>
                      <a:pt x="1271781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9"/>
              <p:cNvSpPr/>
              <p:nvPr/>
            </p:nvSpPr>
            <p:spPr>
              <a:xfrm>
                <a:off x="1271780" y="0"/>
                <a:ext cx="521010" cy="2010740"/>
              </a:xfrm>
              <a:custGeom>
                <a:avLst/>
                <a:gdLst/>
                <a:ahLst/>
                <a:cxnLst/>
                <a:rect l="l" t="t" r="r" b="b"/>
                <a:pathLst>
                  <a:path w="521010" h="2010740" extrusionOk="0">
                    <a:moveTo>
                      <a:pt x="0" y="0"/>
                    </a:moveTo>
                    <a:lnTo>
                      <a:pt x="521010" y="922444"/>
                    </a:lnTo>
                    <a:lnTo>
                      <a:pt x="521010" y="1807123"/>
                    </a:lnTo>
                    <a:lnTo>
                      <a:pt x="400876" y="2010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842272" y="203619"/>
                <a:ext cx="919469" cy="763572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0" extrusionOk="0">
                    <a:moveTo>
                      <a:pt x="230" y="109"/>
                    </a:moveTo>
                    <a:lnTo>
                      <a:pt x="289" y="209"/>
                    </a:lnTo>
                    <a:lnTo>
                      <a:pt x="173" y="133"/>
                    </a:lnTo>
                    <a:lnTo>
                      <a:pt x="142" y="240"/>
                    </a:lnTo>
                    <a:lnTo>
                      <a:pt x="118" y="133"/>
                    </a:lnTo>
                    <a:lnTo>
                      <a:pt x="55" y="214"/>
                    </a:lnTo>
                    <a:lnTo>
                      <a:pt x="90" y="54"/>
                    </a:lnTo>
                    <a:lnTo>
                      <a:pt x="0" y="152"/>
                    </a:lnTo>
                    <a:lnTo>
                      <a:pt x="92" y="0"/>
                    </a:lnTo>
                    <a:lnTo>
                      <a:pt x="111" y="62"/>
                    </a:lnTo>
                    <a:lnTo>
                      <a:pt x="142" y="52"/>
                    </a:lnTo>
                    <a:lnTo>
                      <a:pt x="152" y="149"/>
                    </a:lnTo>
                    <a:lnTo>
                      <a:pt x="156" y="52"/>
                    </a:lnTo>
                    <a:lnTo>
                      <a:pt x="237" y="138"/>
                    </a:lnTo>
                    <a:lnTo>
                      <a:pt x="230" y="109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7" name="Google Shape;377;p39"/>
          <p:cNvGrpSpPr/>
          <p:nvPr/>
        </p:nvGrpSpPr>
        <p:grpSpPr>
          <a:xfrm>
            <a:off x="3315891" y="4667250"/>
            <a:ext cx="1677714" cy="460819"/>
            <a:chOff x="0" y="0"/>
            <a:chExt cx="4090988" cy="1123950"/>
          </a:xfrm>
        </p:grpSpPr>
        <p:sp>
          <p:nvSpPr>
            <p:cNvPr id="378" name="Google Shape;378;p39"/>
            <p:cNvSpPr/>
            <p:nvPr/>
          </p:nvSpPr>
          <p:spPr>
            <a:xfrm>
              <a:off x="296862" y="776287"/>
              <a:ext cx="73025" cy="338138"/>
            </a:xfrm>
            <a:custGeom>
              <a:avLst/>
              <a:gdLst/>
              <a:ahLst/>
              <a:cxnLst/>
              <a:rect l="l" t="t" r="r" b="b"/>
              <a:pathLst>
                <a:path w="40" h="187" extrusionOk="0">
                  <a:moveTo>
                    <a:pt x="40" y="178"/>
                  </a:moveTo>
                  <a:cubicBezTo>
                    <a:pt x="40" y="183"/>
                    <a:pt x="31" y="187"/>
                    <a:pt x="2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4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0" y="169862"/>
              <a:ext cx="666750" cy="776288"/>
            </a:xfrm>
            <a:custGeom>
              <a:avLst/>
              <a:gdLst/>
              <a:ahLst/>
              <a:cxnLst/>
              <a:rect l="l" t="t" r="r" b="b"/>
              <a:pathLst>
                <a:path w="370" h="429" extrusionOk="0">
                  <a:moveTo>
                    <a:pt x="260" y="304"/>
                  </a:moveTo>
                  <a:cubicBezTo>
                    <a:pt x="289" y="305"/>
                    <a:pt x="331" y="302"/>
                    <a:pt x="353" y="288"/>
                  </a:cubicBezTo>
                  <a:cubicBezTo>
                    <a:pt x="312" y="272"/>
                    <a:pt x="267" y="235"/>
                    <a:pt x="246" y="207"/>
                  </a:cubicBezTo>
                  <a:cubicBezTo>
                    <a:pt x="281" y="203"/>
                    <a:pt x="299" y="203"/>
                    <a:pt x="326" y="184"/>
                  </a:cubicBezTo>
                  <a:cubicBezTo>
                    <a:pt x="288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1" y="104"/>
                  </a:cubicBezTo>
                  <a:cubicBezTo>
                    <a:pt x="226" y="78"/>
                    <a:pt x="195" y="34"/>
                    <a:pt x="186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6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1" y="203"/>
                    <a:pt x="89" y="203"/>
                    <a:pt x="124" y="207"/>
                  </a:cubicBezTo>
                  <a:cubicBezTo>
                    <a:pt x="103" y="235"/>
                    <a:pt x="58" y="272"/>
                    <a:pt x="17" y="288"/>
                  </a:cubicBezTo>
                  <a:cubicBezTo>
                    <a:pt x="39" y="302"/>
                    <a:pt x="81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4" y="426"/>
                    <a:pt x="370" y="397"/>
                  </a:cubicBezTo>
                  <a:cubicBezTo>
                    <a:pt x="339" y="383"/>
                    <a:pt x="275" y="333"/>
                    <a:pt x="260" y="30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706437" y="720725"/>
              <a:ext cx="82550" cy="388938"/>
            </a:xfrm>
            <a:custGeom>
              <a:avLst/>
              <a:gdLst/>
              <a:ahLst/>
              <a:cxnLst/>
              <a:rect l="l" t="t" r="r" b="b"/>
              <a:pathLst>
                <a:path w="46" h="215" extrusionOk="0">
                  <a:moveTo>
                    <a:pt x="46" y="205"/>
                  </a:moveTo>
                  <a:cubicBezTo>
                    <a:pt x="46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0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4"/>
                    <a:pt x="46" y="9"/>
                  </a:cubicBezTo>
                  <a:lnTo>
                    <a:pt x="46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61950" y="20637"/>
              <a:ext cx="771525" cy="895350"/>
            </a:xfrm>
            <a:custGeom>
              <a:avLst/>
              <a:gdLst/>
              <a:ahLst/>
              <a:cxnLst/>
              <a:rect l="l" t="t" r="r" b="b"/>
              <a:pathLst>
                <a:path w="428" h="495" extrusionOk="0">
                  <a:moveTo>
                    <a:pt x="301" y="351"/>
                  </a:moveTo>
                  <a:cubicBezTo>
                    <a:pt x="334" y="352"/>
                    <a:pt x="383" y="348"/>
                    <a:pt x="408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5" y="234"/>
                    <a:pt x="345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4" y="120"/>
                  </a:cubicBezTo>
                  <a:cubicBezTo>
                    <a:pt x="261" y="90"/>
                    <a:pt x="225" y="39"/>
                    <a:pt x="216" y="0"/>
                  </a:cubicBezTo>
                  <a:cubicBezTo>
                    <a:pt x="194" y="62"/>
                    <a:pt x="162" y="97"/>
                    <a:pt x="103" y="119"/>
                  </a:cubicBezTo>
                  <a:cubicBezTo>
                    <a:pt x="122" y="131"/>
                    <a:pt x="138" y="136"/>
                    <a:pt x="158" y="140"/>
                  </a:cubicBezTo>
                  <a:cubicBezTo>
                    <a:pt x="141" y="164"/>
                    <a:pt x="95" y="203"/>
                    <a:pt x="51" y="212"/>
                  </a:cubicBezTo>
                  <a:cubicBezTo>
                    <a:pt x="83" y="234"/>
                    <a:pt x="103" y="234"/>
                    <a:pt x="144" y="239"/>
                  </a:cubicBezTo>
                  <a:cubicBezTo>
                    <a:pt x="119" y="271"/>
                    <a:pt x="68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6" y="442"/>
                    <a:pt x="0" y="458"/>
                  </a:cubicBezTo>
                  <a:cubicBezTo>
                    <a:pt x="76" y="491"/>
                    <a:pt x="153" y="495"/>
                    <a:pt x="215" y="495"/>
                  </a:cubicBezTo>
                  <a:cubicBezTo>
                    <a:pt x="276" y="495"/>
                    <a:pt x="352" y="491"/>
                    <a:pt x="428" y="458"/>
                  </a:cubicBezTo>
                  <a:cubicBezTo>
                    <a:pt x="392" y="442"/>
                    <a:pt x="318" y="385"/>
                    <a:pt x="301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1544637" y="815975"/>
              <a:ext cx="65088" cy="303213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59"/>
                  </a:moveTo>
                  <a:cubicBezTo>
                    <a:pt x="36" y="163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3"/>
                    <a:pt x="0" y="1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7"/>
                  </a:cubicBezTo>
                  <a:lnTo>
                    <a:pt x="36" y="159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1277937" y="274637"/>
              <a:ext cx="598488" cy="693738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1"/>
                  </a:moveTo>
                  <a:cubicBezTo>
                    <a:pt x="258" y="272"/>
                    <a:pt x="297" y="269"/>
                    <a:pt x="316" y="257"/>
                  </a:cubicBezTo>
                  <a:cubicBezTo>
                    <a:pt x="279" y="242"/>
                    <a:pt x="239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7"/>
                    <a:pt x="222" y="125"/>
                    <a:pt x="209" y="107"/>
                  </a:cubicBezTo>
                  <a:cubicBezTo>
                    <a:pt x="226" y="102"/>
                    <a:pt x="227" y="101"/>
                    <a:pt x="243" y="92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1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6"/>
                    <a:pt x="74" y="157"/>
                    <a:pt x="40" y="164"/>
                  </a:cubicBezTo>
                  <a:cubicBezTo>
                    <a:pt x="64" y="181"/>
                    <a:pt x="80" y="181"/>
                    <a:pt x="112" y="185"/>
                  </a:cubicBezTo>
                  <a:cubicBezTo>
                    <a:pt x="92" y="210"/>
                    <a:pt x="53" y="242"/>
                    <a:pt x="16" y="257"/>
                  </a:cubicBezTo>
                  <a:cubicBezTo>
                    <a:pt x="35" y="269"/>
                    <a:pt x="73" y="272"/>
                    <a:pt x="99" y="271"/>
                  </a:cubicBezTo>
                  <a:cubicBezTo>
                    <a:pt x="85" y="297"/>
                    <a:pt x="28" y="342"/>
                    <a:pt x="0" y="354"/>
                  </a:cubicBezTo>
                  <a:cubicBezTo>
                    <a:pt x="59" y="380"/>
                    <a:pt x="119" y="383"/>
                    <a:pt x="166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7"/>
                    <a:pt x="233" y="27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1862137" y="706437"/>
              <a:ext cx="85725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1514475" y="0"/>
              <a:ext cx="779463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586037" y="768350"/>
              <a:ext cx="71438" cy="336550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2287587" y="163512"/>
              <a:ext cx="666750" cy="774700"/>
            </a:xfrm>
            <a:custGeom>
              <a:avLst/>
              <a:gdLst/>
              <a:ahLst/>
              <a:cxnLst/>
              <a:rect l="l" t="t" r="r" b="b"/>
              <a:pathLst>
                <a:path w="370" h="428" extrusionOk="0">
                  <a:moveTo>
                    <a:pt x="260" y="303"/>
                  </a:moveTo>
                  <a:cubicBezTo>
                    <a:pt x="288" y="304"/>
                    <a:pt x="331" y="301"/>
                    <a:pt x="352" y="287"/>
                  </a:cubicBezTo>
                  <a:cubicBezTo>
                    <a:pt x="311" y="271"/>
                    <a:pt x="267" y="234"/>
                    <a:pt x="245" y="206"/>
                  </a:cubicBezTo>
                  <a:cubicBezTo>
                    <a:pt x="281" y="202"/>
                    <a:pt x="298" y="202"/>
                    <a:pt x="326" y="183"/>
                  </a:cubicBezTo>
                  <a:cubicBezTo>
                    <a:pt x="288" y="175"/>
                    <a:pt x="247" y="140"/>
                    <a:pt x="233" y="119"/>
                  </a:cubicBezTo>
                  <a:cubicBezTo>
                    <a:pt x="252" y="113"/>
                    <a:pt x="253" y="112"/>
                    <a:pt x="271" y="103"/>
                  </a:cubicBezTo>
                  <a:cubicBezTo>
                    <a:pt x="226" y="77"/>
                    <a:pt x="195" y="33"/>
                    <a:pt x="186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6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1" y="202"/>
                    <a:pt x="89" y="202"/>
                    <a:pt x="124" y="206"/>
                  </a:cubicBezTo>
                  <a:cubicBezTo>
                    <a:pt x="102" y="234"/>
                    <a:pt x="58" y="271"/>
                    <a:pt x="17" y="287"/>
                  </a:cubicBezTo>
                  <a:cubicBezTo>
                    <a:pt x="39" y="301"/>
                    <a:pt x="81" y="304"/>
                    <a:pt x="109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2" y="428"/>
                    <a:pt x="185" y="428"/>
                  </a:cubicBezTo>
                  <a:cubicBezTo>
                    <a:pt x="238" y="428"/>
                    <a:pt x="304" y="425"/>
                    <a:pt x="370" y="395"/>
                  </a:cubicBezTo>
                  <a:cubicBezTo>
                    <a:pt x="339" y="382"/>
                    <a:pt x="275" y="332"/>
                    <a:pt x="260" y="303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2249487" y="757237"/>
              <a:ext cx="77788" cy="360363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1931987" y="111125"/>
              <a:ext cx="714375" cy="828675"/>
            </a:xfrm>
            <a:custGeom>
              <a:avLst/>
              <a:gdLst/>
              <a:ahLst/>
              <a:cxnLst/>
              <a:rect l="l" t="t" r="r" b="b"/>
              <a:pathLst>
                <a:path w="396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6" y="251"/>
                    <a:pt x="263" y="221"/>
                  </a:cubicBezTo>
                  <a:cubicBezTo>
                    <a:pt x="300" y="216"/>
                    <a:pt x="319" y="216"/>
                    <a:pt x="349" y="196"/>
                  </a:cubicBezTo>
                  <a:cubicBezTo>
                    <a:pt x="308" y="188"/>
                    <a:pt x="265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80" y="57"/>
                    <a:pt x="150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6" y="216"/>
                    <a:pt x="133" y="221"/>
                  </a:cubicBezTo>
                  <a:cubicBezTo>
                    <a:pt x="110" y="251"/>
                    <a:pt x="63" y="290"/>
                    <a:pt x="19" y="307"/>
                  </a:cubicBezTo>
                  <a:cubicBezTo>
                    <a:pt x="42" y="322"/>
                    <a:pt x="87" y="325"/>
                    <a:pt x="118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1" y="454"/>
                    <a:pt x="142" y="458"/>
                    <a:pt x="199" y="458"/>
                  </a:cubicBezTo>
                  <a:cubicBezTo>
                    <a:pt x="255" y="458"/>
                    <a:pt x="325" y="454"/>
                    <a:pt x="396" y="423"/>
                  </a:cubicBezTo>
                  <a:cubicBezTo>
                    <a:pt x="363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3321050" y="750887"/>
              <a:ext cx="76200" cy="354013"/>
            </a:xfrm>
            <a:custGeom>
              <a:avLst/>
              <a:gdLst/>
              <a:ahLst/>
              <a:cxnLst/>
              <a:rect l="l" t="t" r="r" b="b"/>
              <a:pathLst>
                <a:path w="42" h="195" extrusionOk="0">
                  <a:moveTo>
                    <a:pt x="42" y="187"/>
                  </a:moveTo>
                  <a:cubicBezTo>
                    <a:pt x="42" y="191"/>
                    <a:pt x="33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0" y="195"/>
                    <a:pt x="0" y="191"/>
                    <a:pt x="0" y="18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4"/>
                    <a:pt x="42" y="9"/>
                  </a:cubicBezTo>
                  <a:lnTo>
                    <a:pt x="42" y="187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3019425" y="142875"/>
              <a:ext cx="677863" cy="787400"/>
            </a:xfrm>
            <a:custGeom>
              <a:avLst/>
              <a:gdLst/>
              <a:ahLst/>
              <a:cxnLst/>
              <a:rect l="l" t="t" r="r" b="b"/>
              <a:pathLst>
                <a:path w="376" h="435" extrusionOk="0">
                  <a:moveTo>
                    <a:pt x="265" y="308"/>
                  </a:moveTo>
                  <a:cubicBezTo>
                    <a:pt x="293" y="309"/>
                    <a:pt x="337" y="306"/>
                    <a:pt x="358" y="292"/>
                  </a:cubicBezTo>
                  <a:cubicBezTo>
                    <a:pt x="317" y="275"/>
                    <a:pt x="272" y="238"/>
                    <a:pt x="250" y="210"/>
                  </a:cubicBezTo>
                  <a:cubicBezTo>
                    <a:pt x="285" y="205"/>
                    <a:pt x="303" y="205"/>
                    <a:pt x="332" y="186"/>
                  </a:cubicBezTo>
                  <a:cubicBezTo>
                    <a:pt x="293" y="179"/>
                    <a:pt x="252" y="142"/>
                    <a:pt x="237" y="122"/>
                  </a:cubicBezTo>
                  <a:cubicBezTo>
                    <a:pt x="257" y="116"/>
                    <a:pt x="258" y="115"/>
                    <a:pt x="276" y="105"/>
                  </a:cubicBezTo>
                  <a:cubicBezTo>
                    <a:pt x="230" y="79"/>
                    <a:pt x="198" y="34"/>
                    <a:pt x="190" y="0"/>
                  </a:cubicBezTo>
                  <a:cubicBezTo>
                    <a:pt x="171" y="54"/>
                    <a:pt x="142" y="85"/>
                    <a:pt x="91" y="104"/>
                  </a:cubicBezTo>
                  <a:cubicBezTo>
                    <a:pt x="107" y="115"/>
                    <a:pt x="121" y="119"/>
                    <a:pt x="139" y="123"/>
                  </a:cubicBezTo>
                  <a:cubicBezTo>
                    <a:pt x="124" y="144"/>
                    <a:pt x="84" y="179"/>
                    <a:pt x="45" y="186"/>
                  </a:cubicBezTo>
                  <a:cubicBezTo>
                    <a:pt x="73" y="205"/>
                    <a:pt x="91" y="205"/>
                    <a:pt x="127" y="210"/>
                  </a:cubicBezTo>
                  <a:cubicBezTo>
                    <a:pt x="105" y="238"/>
                    <a:pt x="60" y="275"/>
                    <a:pt x="18" y="292"/>
                  </a:cubicBezTo>
                  <a:cubicBezTo>
                    <a:pt x="40" y="306"/>
                    <a:pt x="83" y="309"/>
                    <a:pt x="112" y="308"/>
                  </a:cubicBezTo>
                  <a:cubicBezTo>
                    <a:pt x="97" y="338"/>
                    <a:pt x="32" y="388"/>
                    <a:pt x="0" y="402"/>
                  </a:cubicBezTo>
                  <a:cubicBezTo>
                    <a:pt x="67" y="431"/>
                    <a:pt x="135" y="435"/>
                    <a:pt x="189" y="435"/>
                  </a:cubicBezTo>
                  <a:cubicBezTo>
                    <a:pt x="243" y="435"/>
                    <a:pt x="309" y="431"/>
                    <a:pt x="376" y="402"/>
                  </a:cubicBezTo>
                  <a:cubicBezTo>
                    <a:pt x="345" y="388"/>
                    <a:pt x="279" y="338"/>
                    <a:pt x="265" y="308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922587" y="706437"/>
              <a:ext cx="84138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574925" y="0"/>
              <a:ext cx="777875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7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1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981325" y="839787"/>
              <a:ext cx="61913" cy="2841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7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8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732087" y="327025"/>
              <a:ext cx="563563" cy="655638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0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3" y="229"/>
                    <a:pt x="226" y="199"/>
                    <a:pt x="207" y="175"/>
                  </a:cubicBezTo>
                  <a:cubicBezTo>
                    <a:pt x="237" y="171"/>
                    <a:pt x="252" y="171"/>
                    <a:pt x="275" y="155"/>
                  </a:cubicBezTo>
                  <a:cubicBezTo>
                    <a:pt x="243" y="149"/>
                    <a:pt x="209" y="119"/>
                    <a:pt x="197" y="101"/>
                  </a:cubicBezTo>
                  <a:cubicBezTo>
                    <a:pt x="213" y="97"/>
                    <a:pt x="214" y="96"/>
                    <a:pt x="229" y="88"/>
                  </a:cubicBezTo>
                  <a:cubicBezTo>
                    <a:pt x="191" y="66"/>
                    <a:pt x="165" y="29"/>
                    <a:pt x="157" y="0"/>
                  </a:cubicBezTo>
                  <a:cubicBezTo>
                    <a:pt x="142" y="45"/>
                    <a:pt x="118" y="71"/>
                    <a:pt x="75" y="87"/>
                  </a:cubicBezTo>
                  <a:cubicBezTo>
                    <a:pt x="89" y="96"/>
                    <a:pt x="100" y="99"/>
                    <a:pt x="115" y="102"/>
                  </a:cubicBezTo>
                  <a:cubicBezTo>
                    <a:pt x="103" y="120"/>
                    <a:pt x="69" y="149"/>
                    <a:pt x="37" y="155"/>
                  </a:cubicBezTo>
                  <a:cubicBezTo>
                    <a:pt x="60" y="171"/>
                    <a:pt x="75" y="171"/>
                    <a:pt x="105" y="175"/>
                  </a:cubicBezTo>
                  <a:cubicBezTo>
                    <a:pt x="87" y="199"/>
                    <a:pt x="49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0" y="281"/>
                    <a:pt x="26" y="324"/>
                    <a:pt x="0" y="335"/>
                  </a:cubicBezTo>
                  <a:cubicBezTo>
                    <a:pt x="55" y="359"/>
                    <a:pt x="112" y="362"/>
                    <a:pt x="157" y="362"/>
                  </a:cubicBezTo>
                  <a:cubicBezTo>
                    <a:pt x="202" y="362"/>
                    <a:pt x="257" y="359"/>
                    <a:pt x="313" y="335"/>
                  </a:cubicBezTo>
                  <a:cubicBezTo>
                    <a:pt x="286" y="324"/>
                    <a:pt x="232" y="281"/>
                    <a:pt x="220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3679825" y="742950"/>
              <a:ext cx="80963" cy="371475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3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3349625" y="71437"/>
              <a:ext cx="741363" cy="858838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8" y="334"/>
                    <a:pt x="392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9" y="133"/>
                  </a:cubicBezTo>
                  <a:cubicBezTo>
                    <a:pt x="281" y="126"/>
                    <a:pt x="282" y="125"/>
                    <a:pt x="301" y="115"/>
                  </a:cubicBezTo>
                  <a:cubicBezTo>
                    <a:pt x="251" y="86"/>
                    <a:pt x="217" y="37"/>
                    <a:pt x="207" y="0"/>
                  </a:cubicBezTo>
                  <a:cubicBezTo>
                    <a:pt x="187" y="59"/>
                    <a:pt x="156" y="93"/>
                    <a:pt x="99" y="113"/>
                  </a:cubicBezTo>
                  <a:cubicBezTo>
                    <a:pt x="117" y="125"/>
                    <a:pt x="132" y="130"/>
                    <a:pt x="152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20" y="319"/>
                  </a:cubicBezTo>
                  <a:cubicBezTo>
                    <a:pt x="44" y="334"/>
                    <a:pt x="91" y="337"/>
                    <a:pt x="122" y="336"/>
                  </a:cubicBezTo>
                  <a:cubicBezTo>
                    <a:pt x="106" y="369"/>
                    <a:pt x="35" y="424"/>
                    <a:pt x="0" y="439"/>
                  </a:cubicBezTo>
                  <a:cubicBezTo>
                    <a:pt x="73" y="471"/>
                    <a:pt x="148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7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432572" y="1797844"/>
            <a:ext cx="4907735" cy="1160755"/>
            <a:chOff x="0" y="0"/>
            <a:chExt cx="6544520" cy="1548086"/>
          </a:xfrm>
        </p:grpSpPr>
        <p:grpSp>
          <p:nvGrpSpPr>
            <p:cNvPr id="399" name="Google Shape;399;p39"/>
            <p:cNvGrpSpPr/>
            <p:nvPr/>
          </p:nvGrpSpPr>
          <p:grpSpPr>
            <a:xfrm>
              <a:off x="0" y="0"/>
              <a:ext cx="6544520" cy="1548086"/>
              <a:chOff x="0" y="0"/>
              <a:chExt cx="6962996" cy="1647075"/>
            </a:xfrm>
          </p:grpSpPr>
          <p:sp>
            <p:nvSpPr>
              <p:cNvPr id="400" name="Google Shape;400;p39"/>
              <p:cNvSpPr/>
              <p:nvPr/>
            </p:nvSpPr>
            <p:spPr>
              <a:xfrm>
                <a:off x="0" y="0"/>
                <a:ext cx="6657271" cy="1247861"/>
              </a:xfrm>
              <a:custGeom>
                <a:avLst/>
                <a:gdLst/>
                <a:ahLst/>
                <a:cxnLst/>
                <a:rect l="l" t="t" r="r" b="b"/>
                <a:pathLst>
                  <a:path w="6657271" h="1247861" extrusionOk="0">
                    <a:moveTo>
                      <a:pt x="0" y="0"/>
                    </a:moveTo>
                    <a:lnTo>
                      <a:pt x="6393111" y="386080"/>
                    </a:lnTo>
                    <a:lnTo>
                      <a:pt x="6657271" y="1247861"/>
                    </a:lnTo>
                    <a:lnTo>
                      <a:pt x="213360" y="1247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D5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539405" y="968174"/>
                <a:ext cx="6423591" cy="678901"/>
              </a:xfrm>
              <a:custGeom>
                <a:avLst/>
                <a:gdLst/>
                <a:ahLst/>
                <a:cxnLst/>
                <a:rect l="l" t="t" r="r" b="b"/>
                <a:pathLst>
                  <a:path w="6423591" h="678901" extrusionOk="0">
                    <a:moveTo>
                      <a:pt x="0" y="121920"/>
                    </a:moveTo>
                    <a:lnTo>
                      <a:pt x="6301671" y="0"/>
                    </a:lnTo>
                    <a:lnTo>
                      <a:pt x="6423591" y="678901"/>
                    </a:lnTo>
                    <a:lnTo>
                      <a:pt x="30480" y="617941"/>
                    </a:lnTo>
                    <a:lnTo>
                      <a:pt x="0" y="1219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2" name="Google Shape;402;p39"/>
            <p:cNvGrpSpPr/>
            <p:nvPr/>
          </p:nvGrpSpPr>
          <p:grpSpPr>
            <a:xfrm>
              <a:off x="866574" y="322053"/>
              <a:ext cx="4159651" cy="584700"/>
              <a:chOff x="0" y="0"/>
              <a:chExt cx="4159651" cy="584700"/>
            </a:xfrm>
          </p:grpSpPr>
          <p:sp>
            <p:nvSpPr>
              <p:cNvPr id="403" name="Google Shape;403;p39"/>
              <p:cNvSpPr txBox="1"/>
              <p:nvPr/>
            </p:nvSpPr>
            <p:spPr>
              <a:xfrm>
                <a:off x="0" y="0"/>
                <a:ext cx="7833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lang="ko" sz="24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01</a:t>
                </a:r>
                <a:endParaRPr sz="24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04" name="Google Shape;404;p39"/>
              <p:cNvSpPr txBox="1"/>
              <p:nvPr/>
            </p:nvSpPr>
            <p:spPr>
              <a:xfrm>
                <a:off x="641851" y="33781"/>
                <a:ext cx="3517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Arial"/>
                  <a:buNone/>
                </a:pPr>
                <a:r>
                  <a:rPr lang="ko" sz="21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팀소개</a:t>
                </a:r>
                <a:endParaRPr sz="21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405" name="Google Shape;405;p39"/>
            <p:cNvSpPr txBox="1"/>
            <p:nvPr/>
          </p:nvSpPr>
          <p:spPr>
            <a:xfrm>
              <a:off x="2334049" y="1002020"/>
              <a:ext cx="351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671513" y="1332310"/>
            <a:ext cx="2352819" cy="2331317"/>
            <a:chOff x="895350" y="1776413"/>
            <a:chExt cx="3137091" cy="3108422"/>
          </a:xfrm>
        </p:grpSpPr>
        <p:grpSp>
          <p:nvGrpSpPr>
            <p:cNvPr id="407" name="Google Shape;407;p39"/>
            <p:cNvGrpSpPr/>
            <p:nvPr/>
          </p:nvGrpSpPr>
          <p:grpSpPr>
            <a:xfrm>
              <a:off x="895350" y="1776413"/>
              <a:ext cx="3137091" cy="3108422"/>
              <a:chOff x="0" y="0"/>
              <a:chExt cx="3136464" cy="3109044"/>
            </a:xfrm>
          </p:grpSpPr>
          <p:sp>
            <p:nvSpPr>
              <p:cNvPr id="408" name="Google Shape;408;p39"/>
              <p:cNvSpPr/>
              <p:nvPr/>
            </p:nvSpPr>
            <p:spPr>
              <a:xfrm>
                <a:off x="182880" y="164592"/>
                <a:ext cx="2770500" cy="2770500"/>
              </a:xfrm>
              <a:prstGeom prst="ellipse">
                <a:avLst/>
              </a:prstGeom>
              <a:noFill/>
              <a:ln w="12700" cap="flat" cmpd="sng">
                <a:solidFill>
                  <a:srgbClr val="4040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9" name="Google Shape;409;p39"/>
              <p:cNvCxnSpPr/>
              <p:nvPr/>
            </p:nvCxnSpPr>
            <p:spPr>
              <a:xfrm>
                <a:off x="1554480" y="0"/>
                <a:ext cx="0" cy="356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39"/>
              <p:cNvCxnSpPr/>
              <p:nvPr/>
            </p:nvCxnSpPr>
            <p:spPr>
              <a:xfrm>
                <a:off x="2798064" y="1554480"/>
                <a:ext cx="33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39"/>
              <p:cNvCxnSpPr/>
              <p:nvPr/>
            </p:nvCxnSpPr>
            <p:spPr>
              <a:xfrm>
                <a:off x="1551432" y="2752344"/>
                <a:ext cx="0" cy="356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39"/>
              <p:cNvCxnSpPr/>
              <p:nvPr/>
            </p:nvCxnSpPr>
            <p:spPr>
              <a:xfrm>
                <a:off x="0" y="1549908"/>
                <a:ext cx="33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13" name="Google Shape;413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4278" y="2807853"/>
              <a:ext cx="1524164" cy="8492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>
            <a:off x="0" y="219075"/>
            <a:ext cx="9143145" cy="411974"/>
            <a:chOff x="0" y="0"/>
            <a:chExt cx="12190860" cy="548640"/>
          </a:xfrm>
        </p:grpSpPr>
        <p:sp>
          <p:nvSpPr>
            <p:cNvPr id="420" name="Google Shape;420;p40"/>
            <p:cNvSpPr/>
            <p:nvPr/>
          </p:nvSpPr>
          <p:spPr>
            <a:xfrm>
              <a:off x="0" y="0"/>
              <a:ext cx="3118104" cy="548640"/>
            </a:xfrm>
            <a:custGeom>
              <a:avLst/>
              <a:gdLst/>
              <a:ahLst/>
              <a:cxnLst/>
              <a:rect l="l" t="t" r="r" b="b"/>
              <a:pathLst>
                <a:path w="3118104" h="548640" extrusionOk="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1" name="Google Shape;421;p40"/>
            <p:cNvCxnSpPr/>
            <p:nvPr/>
          </p:nvCxnSpPr>
          <p:spPr>
            <a:xfrm>
              <a:off x="3108960" y="539496"/>
              <a:ext cx="90819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2" name="Google Shape;422;p40"/>
          <p:cNvSpPr txBox="1"/>
          <p:nvPr/>
        </p:nvSpPr>
        <p:spPr>
          <a:xfrm>
            <a:off x="219075" y="275035"/>
            <a:ext cx="1769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팀소개</a:t>
            </a:r>
            <a:endParaRPr sz="15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1078706" y="1367294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1189275" y="978550"/>
            <a:ext cx="5553300" cy="13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4C3B"/>
              </a:buClr>
              <a:buSzPts val="8600"/>
              <a:buFont typeface="Arial"/>
              <a:buNone/>
            </a:pPr>
            <a:r>
              <a:rPr lang="ko" sz="8600" b="1">
                <a:solidFill>
                  <a:srgbClr val="CB4C3B"/>
                </a:solidFill>
              </a:rPr>
              <a:t>“perfect”</a:t>
            </a:r>
            <a:endParaRPr sz="8600" b="1" u="none">
              <a:solidFill>
                <a:srgbClr val="CB4C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3247400" y="2571750"/>
            <a:ext cx="5589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Dotum"/>
                <a:ea typeface="Dotum"/>
                <a:cs typeface="Dotum"/>
                <a:sym typeface="Dotum"/>
              </a:rPr>
              <a:t>겜블용어</a:t>
            </a:r>
            <a:r>
              <a:rPr lang="ko">
                <a:latin typeface="Ubuntu"/>
                <a:ea typeface="Ubuntu"/>
                <a:cs typeface="Ubuntu"/>
                <a:sym typeface="Ubuntu"/>
              </a:rPr>
              <a:t> ‘perfect’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10,000분위 1 정도의 오차만을 가진 </a:t>
            </a:r>
            <a:r>
              <a:rPr lang="ko" b="1">
                <a:latin typeface="Calibri"/>
                <a:ea typeface="Calibri"/>
                <a:cs typeface="Calibri"/>
                <a:sym typeface="Calibri"/>
              </a:rPr>
              <a:t>완벽한 정육면체 주사위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 (truedice)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40"/>
          <p:cNvPicPr preferRelativeResize="0"/>
          <p:nvPr/>
        </p:nvPicPr>
        <p:blipFill rotWithShape="1">
          <a:blip r:embed="rId3">
            <a:alphaModFix/>
          </a:blip>
          <a:srcRect t="19588"/>
          <a:stretch/>
        </p:blipFill>
        <p:spPr>
          <a:xfrm>
            <a:off x="553800" y="2571750"/>
            <a:ext cx="2463650" cy="1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0"/>
          <p:cNvSpPr txBox="1"/>
          <p:nvPr/>
        </p:nvSpPr>
        <p:spPr>
          <a:xfrm>
            <a:off x="3279525" y="3424575"/>
            <a:ext cx="55893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6명의 팀원들이 서로 완벽하게 환상의 팀워크를 </a:t>
            </a:r>
            <a:br>
              <a:rPr lang="ko">
                <a:latin typeface="Calibri"/>
                <a:ea typeface="Calibri"/>
                <a:cs typeface="Calibri"/>
                <a:sym typeface="Calibri"/>
              </a:rPr>
            </a:br>
            <a:r>
              <a:rPr lang="ko">
                <a:latin typeface="Calibri"/>
                <a:ea typeface="Calibri"/>
                <a:cs typeface="Calibri"/>
                <a:sym typeface="Calibri"/>
              </a:rPr>
              <a:t>발휘하자는 기원을 담아서 팀 이름을 선정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41"/>
          <p:cNvGrpSpPr/>
          <p:nvPr/>
        </p:nvGrpSpPr>
        <p:grpSpPr>
          <a:xfrm>
            <a:off x="4976813" y="3574256"/>
            <a:ext cx="4177904" cy="1582341"/>
            <a:chOff x="0" y="0"/>
            <a:chExt cx="5570335" cy="2108954"/>
          </a:xfrm>
        </p:grpSpPr>
        <p:grpSp>
          <p:nvGrpSpPr>
            <p:cNvPr id="434" name="Google Shape;434;p41"/>
            <p:cNvGrpSpPr/>
            <p:nvPr/>
          </p:nvGrpSpPr>
          <p:grpSpPr>
            <a:xfrm>
              <a:off x="0" y="22270"/>
              <a:ext cx="2331415" cy="2086684"/>
              <a:chOff x="0" y="0"/>
              <a:chExt cx="2331415" cy="2086684"/>
            </a:xfrm>
          </p:grpSpPr>
          <p:sp>
            <p:nvSpPr>
              <p:cNvPr id="435" name="Google Shape;435;p41"/>
              <p:cNvSpPr/>
              <p:nvPr/>
            </p:nvSpPr>
            <p:spPr>
              <a:xfrm>
                <a:off x="0" y="1"/>
                <a:ext cx="2331415" cy="2086081"/>
              </a:xfrm>
              <a:custGeom>
                <a:avLst/>
                <a:gdLst/>
                <a:ahLst/>
                <a:cxnLst/>
                <a:rect l="l" t="t" r="r" b="b"/>
                <a:pathLst>
                  <a:path w="2331415" h="2086081" extrusionOk="0">
                    <a:moveTo>
                      <a:pt x="800818" y="0"/>
                    </a:moveTo>
                    <a:lnTo>
                      <a:pt x="2331415" y="2086081"/>
                    </a:lnTo>
                    <a:lnTo>
                      <a:pt x="0" y="2086081"/>
                    </a:lnTo>
                    <a:lnTo>
                      <a:pt x="800818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41"/>
              <p:cNvSpPr/>
              <p:nvPr/>
            </p:nvSpPr>
            <p:spPr>
              <a:xfrm>
                <a:off x="800818" y="0"/>
                <a:ext cx="1482603" cy="2086684"/>
              </a:xfrm>
              <a:custGeom>
                <a:avLst/>
                <a:gdLst/>
                <a:ahLst/>
                <a:cxnLst/>
                <a:rect l="l" t="t" r="r" b="b"/>
                <a:pathLst>
                  <a:path w="1482603" h="2086684" extrusionOk="0">
                    <a:moveTo>
                      <a:pt x="0" y="0"/>
                    </a:moveTo>
                    <a:lnTo>
                      <a:pt x="1482603" y="1919271"/>
                    </a:lnTo>
                    <a:cubicBezTo>
                      <a:pt x="1482603" y="1919271"/>
                      <a:pt x="1467081" y="1980665"/>
                      <a:pt x="1443562" y="2071812"/>
                    </a:cubicBezTo>
                    <a:lnTo>
                      <a:pt x="1439711" y="2086684"/>
                    </a:lnTo>
                    <a:lnTo>
                      <a:pt x="903587" y="2086684"/>
                    </a:lnTo>
                    <a:lnTo>
                      <a:pt x="830128" y="1915611"/>
                    </a:lnTo>
                    <a:cubicBezTo>
                      <a:pt x="473309" y="108620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1"/>
              <p:cNvSpPr/>
              <p:nvPr/>
            </p:nvSpPr>
            <p:spPr>
              <a:xfrm>
                <a:off x="476300" y="302248"/>
                <a:ext cx="865382" cy="64267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02" extrusionOk="0">
                    <a:moveTo>
                      <a:pt x="0" y="168"/>
                    </a:moveTo>
                    <a:lnTo>
                      <a:pt x="78" y="119"/>
                    </a:lnTo>
                    <a:lnTo>
                      <a:pt x="135" y="202"/>
                    </a:lnTo>
                    <a:lnTo>
                      <a:pt x="154" y="111"/>
                    </a:lnTo>
                    <a:lnTo>
                      <a:pt x="227" y="195"/>
                    </a:lnTo>
                    <a:lnTo>
                      <a:pt x="208" y="66"/>
                    </a:lnTo>
                    <a:lnTo>
                      <a:pt x="272" y="119"/>
                    </a:lnTo>
                    <a:lnTo>
                      <a:pt x="177" y="0"/>
                    </a:lnTo>
                    <a:lnTo>
                      <a:pt x="189" y="85"/>
                    </a:lnTo>
                    <a:lnTo>
                      <a:pt x="132" y="54"/>
                    </a:lnTo>
                    <a:lnTo>
                      <a:pt x="118" y="116"/>
                    </a:lnTo>
                    <a:lnTo>
                      <a:pt x="80" y="45"/>
                    </a:lnTo>
                    <a:lnTo>
                      <a:pt x="42" y="104"/>
                    </a:lnTo>
                    <a:lnTo>
                      <a:pt x="52" y="2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" name="Google Shape;438;p41"/>
            <p:cNvGrpSpPr/>
            <p:nvPr/>
          </p:nvGrpSpPr>
          <p:grpSpPr>
            <a:xfrm>
              <a:off x="2122803" y="604495"/>
              <a:ext cx="1872971" cy="1503858"/>
              <a:chOff x="0" y="0"/>
              <a:chExt cx="1872971" cy="1503858"/>
            </a:xfrm>
          </p:grpSpPr>
          <p:sp>
            <p:nvSpPr>
              <p:cNvPr id="439" name="Google Shape;439;p41"/>
              <p:cNvSpPr/>
              <p:nvPr/>
            </p:nvSpPr>
            <p:spPr>
              <a:xfrm>
                <a:off x="0" y="1"/>
                <a:ext cx="1872971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1872971" h="1503857" extrusionOk="0">
                    <a:moveTo>
                      <a:pt x="930554" y="0"/>
                    </a:moveTo>
                    <a:lnTo>
                      <a:pt x="1872971" y="1503857"/>
                    </a:lnTo>
                    <a:lnTo>
                      <a:pt x="0" y="1503857"/>
                    </a:lnTo>
                    <a:lnTo>
                      <a:pt x="930554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1"/>
              <p:cNvSpPr/>
              <p:nvPr/>
            </p:nvSpPr>
            <p:spPr>
              <a:xfrm>
                <a:off x="930554" y="0"/>
                <a:ext cx="820840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820840" h="1503857" extrusionOk="0">
                    <a:moveTo>
                      <a:pt x="0" y="0"/>
                    </a:moveTo>
                    <a:lnTo>
                      <a:pt x="820840" y="1291710"/>
                    </a:lnTo>
                    <a:lnTo>
                      <a:pt x="697163" y="1503857"/>
                    </a:lnTo>
                    <a:lnTo>
                      <a:pt x="283880" y="1503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1"/>
              <p:cNvSpPr/>
              <p:nvPr/>
            </p:nvSpPr>
            <p:spPr>
              <a:xfrm>
                <a:off x="583763" y="171804"/>
                <a:ext cx="722213" cy="680852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0" y="114"/>
                    </a:moveTo>
                    <a:lnTo>
                      <a:pt x="47" y="93"/>
                    </a:lnTo>
                    <a:lnTo>
                      <a:pt x="47" y="157"/>
                    </a:lnTo>
                    <a:lnTo>
                      <a:pt x="109" y="91"/>
                    </a:lnTo>
                    <a:lnTo>
                      <a:pt x="114" y="214"/>
                    </a:lnTo>
                    <a:lnTo>
                      <a:pt x="140" y="110"/>
                    </a:lnTo>
                    <a:lnTo>
                      <a:pt x="197" y="171"/>
                    </a:lnTo>
                    <a:lnTo>
                      <a:pt x="175" y="95"/>
                    </a:lnTo>
                    <a:lnTo>
                      <a:pt x="227" y="129"/>
                    </a:lnTo>
                    <a:lnTo>
                      <a:pt x="159" y="17"/>
                    </a:lnTo>
                    <a:lnTo>
                      <a:pt x="190" y="81"/>
                    </a:lnTo>
                    <a:lnTo>
                      <a:pt x="147" y="55"/>
                    </a:lnTo>
                    <a:lnTo>
                      <a:pt x="147" y="84"/>
                    </a:lnTo>
                    <a:lnTo>
                      <a:pt x="121" y="41"/>
                    </a:lnTo>
                    <a:lnTo>
                      <a:pt x="83" y="74"/>
                    </a:lnTo>
                    <a:lnTo>
                      <a:pt x="73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41"/>
            <p:cNvGrpSpPr/>
            <p:nvPr/>
          </p:nvGrpSpPr>
          <p:grpSpPr>
            <a:xfrm>
              <a:off x="3763682" y="0"/>
              <a:ext cx="1806653" cy="2108352"/>
              <a:chOff x="0" y="0"/>
              <a:chExt cx="1806653" cy="2108352"/>
            </a:xfrm>
          </p:grpSpPr>
          <p:sp>
            <p:nvSpPr>
              <p:cNvPr id="443" name="Google Shape;443;p41"/>
              <p:cNvSpPr/>
              <p:nvPr/>
            </p:nvSpPr>
            <p:spPr>
              <a:xfrm>
                <a:off x="0" y="0"/>
                <a:ext cx="1806653" cy="2108352"/>
              </a:xfrm>
              <a:custGeom>
                <a:avLst/>
                <a:gdLst/>
                <a:ahLst/>
                <a:cxnLst/>
                <a:rect l="l" t="t" r="r" b="b"/>
                <a:pathLst>
                  <a:path w="1806653" h="2108352" extrusionOk="0">
                    <a:moveTo>
                      <a:pt x="1271781" y="0"/>
                    </a:moveTo>
                    <a:lnTo>
                      <a:pt x="1806653" y="947793"/>
                    </a:lnTo>
                    <a:lnTo>
                      <a:pt x="1806653" y="2108352"/>
                    </a:lnTo>
                    <a:lnTo>
                      <a:pt x="0" y="2108352"/>
                    </a:lnTo>
                    <a:lnTo>
                      <a:pt x="1271781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1"/>
              <p:cNvSpPr/>
              <p:nvPr/>
            </p:nvSpPr>
            <p:spPr>
              <a:xfrm>
                <a:off x="1271780" y="0"/>
                <a:ext cx="521010" cy="2010740"/>
              </a:xfrm>
              <a:custGeom>
                <a:avLst/>
                <a:gdLst/>
                <a:ahLst/>
                <a:cxnLst/>
                <a:rect l="l" t="t" r="r" b="b"/>
                <a:pathLst>
                  <a:path w="521010" h="2010740" extrusionOk="0">
                    <a:moveTo>
                      <a:pt x="0" y="0"/>
                    </a:moveTo>
                    <a:lnTo>
                      <a:pt x="521010" y="922444"/>
                    </a:lnTo>
                    <a:lnTo>
                      <a:pt x="521010" y="1807123"/>
                    </a:lnTo>
                    <a:lnTo>
                      <a:pt x="400876" y="2010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1"/>
              <p:cNvSpPr/>
              <p:nvPr/>
            </p:nvSpPr>
            <p:spPr>
              <a:xfrm>
                <a:off x="842272" y="203619"/>
                <a:ext cx="919469" cy="763572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0" extrusionOk="0">
                    <a:moveTo>
                      <a:pt x="230" y="109"/>
                    </a:moveTo>
                    <a:lnTo>
                      <a:pt x="289" y="209"/>
                    </a:lnTo>
                    <a:lnTo>
                      <a:pt x="173" y="133"/>
                    </a:lnTo>
                    <a:lnTo>
                      <a:pt x="142" y="240"/>
                    </a:lnTo>
                    <a:lnTo>
                      <a:pt x="118" y="133"/>
                    </a:lnTo>
                    <a:lnTo>
                      <a:pt x="55" y="214"/>
                    </a:lnTo>
                    <a:lnTo>
                      <a:pt x="90" y="54"/>
                    </a:lnTo>
                    <a:lnTo>
                      <a:pt x="0" y="152"/>
                    </a:lnTo>
                    <a:lnTo>
                      <a:pt x="92" y="0"/>
                    </a:lnTo>
                    <a:lnTo>
                      <a:pt x="111" y="62"/>
                    </a:lnTo>
                    <a:lnTo>
                      <a:pt x="142" y="52"/>
                    </a:lnTo>
                    <a:lnTo>
                      <a:pt x="152" y="149"/>
                    </a:lnTo>
                    <a:lnTo>
                      <a:pt x="156" y="52"/>
                    </a:lnTo>
                    <a:lnTo>
                      <a:pt x="237" y="138"/>
                    </a:lnTo>
                    <a:lnTo>
                      <a:pt x="230" y="109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6" name="Google Shape;446;p41"/>
          <p:cNvGrpSpPr/>
          <p:nvPr/>
        </p:nvGrpSpPr>
        <p:grpSpPr>
          <a:xfrm>
            <a:off x="3315891" y="4667250"/>
            <a:ext cx="1677590" cy="460772"/>
            <a:chOff x="0" y="0"/>
            <a:chExt cx="4090988" cy="1123950"/>
          </a:xfrm>
        </p:grpSpPr>
        <p:sp>
          <p:nvSpPr>
            <p:cNvPr id="447" name="Google Shape;447;p41"/>
            <p:cNvSpPr/>
            <p:nvPr/>
          </p:nvSpPr>
          <p:spPr>
            <a:xfrm>
              <a:off x="296862" y="776287"/>
              <a:ext cx="73025" cy="338138"/>
            </a:xfrm>
            <a:custGeom>
              <a:avLst/>
              <a:gdLst/>
              <a:ahLst/>
              <a:cxnLst/>
              <a:rect l="l" t="t" r="r" b="b"/>
              <a:pathLst>
                <a:path w="40" h="187" extrusionOk="0">
                  <a:moveTo>
                    <a:pt x="40" y="178"/>
                  </a:moveTo>
                  <a:cubicBezTo>
                    <a:pt x="40" y="183"/>
                    <a:pt x="31" y="187"/>
                    <a:pt x="2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4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0" y="169862"/>
              <a:ext cx="666750" cy="776288"/>
            </a:xfrm>
            <a:custGeom>
              <a:avLst/>
              <a:gdLst/>
              <a:ahLst/>
              <a:cxnLst/>
              <a:rect l="l" t="t" r="r" b="b"/>
              <a:pathLst>
                <a:path w="370" h="429" extrusionOk="0">
                  <a:moveTo>
                    <a:pt x="260" y="304"/>
                  </a:moveTo>
                  <a:cubicBezTo>
                    <a:pt x="289" y="305"/>
                    <a:pt x="331" y="302"/>
                    <a:pt x="353" y="288"/>
                  </a:cubicBezTo>
                  <a:cubicBezTo>
                    <a:pt x="312" y="272"/>
                    <a:pt x="267" y="235"/>
                    <a:pt x="246" y="207"/>
                  </a:cubicBezTo>
                  <a:cubicBezTo>
                    <a:pt x="281" y="203"/>
                    <a:pt x="299" y="203"/>
                    <a:pt x="326" y="184"/>
                  </a:cubicBezTo>
                  <a:cubicBezTo>
                    <a:pt x="288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1" y="104"/>
                  </a:cubicBezTo>
                  <a:cubicBezTo>
                    <a:pt x="226" y="78"/>
                    <a:pt x="195" y="34"/>
                    <a:pt x="186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6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1" y="203"/>
                    <a:pt x="89" y="203"/>
                    <a:pt x="124" y="207"/>
                  </a:cubicBezTo>
                  <a:cubicBezTo>
                    <a:pt x="103" y="235"/>
                    <a:pt x="58" y="272"/>
                    <a:pt x="17" y="288"/>
                  </a:cubicBezTo>
                  <a:cubicBezTo>
                    <a:pt x="39" y="302"/>
                    <a:pt x="81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4" y="426"/>
                    <a:pt x="370" y="397"/>
                  </a:cubicBezTo>
                  <a:cubicBezTo>
                    <a:pt x="339" y="383"/>
                    <a:pt x="275" y="333"/>
                    <a:pt x="260" y="30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706437" y="720725"/>
              <a:ext cx="82550" cy="388938"/>
            </a:xfrm>
            <a:custGeom>
              <a:avLst/>
              <a:gdLst/>
              <a:ahLst/>
              <a:cxnLst/>
              <a:rect l="l" t="t" r="r" b="b"/>
              <a:pathLst>
                <a:path w="46" h="215" extrusionOk="0">
                  <a:moveTo>
                    <a:pt x="46" y="205"/>
                  </a:moveTo>
                  <a:cubicBezTo>
                    <a:pt x="46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0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4"/>
                    <a:pt x="46" y="9"/>
                  </a:cubicBezTo>
                  <a:lnTo>
                    <a:pt x="46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361950" y="20637"/>
              <a:ext cx="771525" cy="895350"/>
            </a:xfrm>
            <a:custGeom>
              <a:avLst/>
              <a:gdLst/>
              <a:ahLst/>
              <a:cxnLst/>
              <a:rect l="l" t="t" r="r" b="b"/>
              <a:pathLst>
                <a:path w="428" h="495" extrusionOk="0">
                  <a:moveTo>
                    <a:pt x="301" y="351"/>
                  </a:moveTo>
                  <a:cubicBezTo>
                    <a:pt x="334" y="352"/>
                    <a:pt x="383" y="348"/>
                    <a:pt x="408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5" y="234"/>
                    <a:pt x="345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4" y="120"/>
                  </a:cubicBezTo>
                  <a:cubicBezTo>
                    <a:pt x="261" y="90"/>
                    <a:pt x="225" y="39"/>
                    <a:pt x="216" y="0"/>
                  </a:cubicBezTo>
                  <a:cubicBezTo>
                    <a:pt x="194" y="62"/>
                    <a:pt x="162" y="97"/>
                    <a:pt x="103" y="119"/>
                  </a:cubicBezTo>
                  <a:cubicBezTo>
                    <a:pt x="122" y="131"/>
                    <a:pt x="138" y="136"/>
                    <a:pt x="158" y="140"/>
                  </a:cubicBezTo>
                  <a:cubicBezTo>
                    <a:pt x="141" y="164"/>
                    <a:pt x="95" y="203"/>
                    <a:pt x="51" y="212"/>
                  </a:cubicBezTo>
                  <a:cubicBezTo>
                    <a:pt x="83" y="234"/>
                    <a:pt x="103" y="234"/>
                    <a:pt x="144" y="239"/>
                  </a:cubicBezTo>
                  <a:cubicBezTo>
                    <a:pt x="119" y="271"/>
                    <a:pt x="68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6" y="442"/>
                    <a:pt x="0" y="458"/>
                  </a:cubicBezTo>
                  <a:cubicBezTo>
                    <a:pt x="76" y="491"/>
                    <a:pt x="153" y="495"/>
                    <a:pt x="215" y="495"/>
                  </a:cubicBezTo>
                  <a:cubicBezTo>
                    <a:pt x="276" y="495"/>
                    <a:pt x="352" y="491"/>
                    <a:pt x="428" y="458"/>
                  </a:cubicBezTo>
                  <a:cubicBezTo>
                    <a:pt x="392" y="442"/>
                    <a:pt x="318" y="385"/>
                    <a:pt x="301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544637" y="815975"/>
              <a:ext cx="65088" cy="303213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59"/>
                  </a:moveTo>
                  <a:cubicBezTo>
                    <a:pt x="36" y="163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3"/>
                    <a:pt x="0" y="1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7"/>
                  </a:cubicBezTo>
                  <a:lnTo>
                    <a:pt x="36" y="159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277937" y="274637"/>
              <a:ext cx="598488" cy="693738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1"/>
                  </a:moveTo>
                  <a:cubicBezTo>
                    <a:pt x="258" y="272"/>
                    <a:pt x="297" y="269"/>
                    <a:pt x="316" y="257"/>
                  </a:cubicBezTo>
                  <a:cubicBezTo>
                    <a:pt x="279" y="242"/>
                    <a:pt x="239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7"/>
                    <a:pt x="222" y="125"/>
                    <a:pt x="209" y="107"/>
                  </a:cubicBezTo>
                  <a:cubicBezTo>
                    <a:pt x="226" y="102"/>
                    <a:pt x="227" y="101"/>
                    <a:pt x="243" y="92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1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6"/>
                    <a:pt x="74" y="157"/>
                    <a:pt x="40" y="164"/>
                  </a:cubicBezTo>
                  <a:cubicBezTo>
                    <a:pt x="64" y="181"/>
                    <a:pt x="80" y="181"/>
                    <a:pt x="112" y="185"/>
                  </a:cubicBezTo>
                  <a:cubicBezTo>
                    <a:pt x="92" y="210"/>
                    <a:pt x="53" y="242"/>
                    <a:pt x="16" y="257"/>
                  </a:cubicBezTo>
                  <a:cubicBezTo>
                    <a:pt x="35" y="269"/>
                    <a:pt x="73" y="272"/>
                    <a:pt x="99" y="271"/>
                  </a:cubicBezTo>
                  <a:cubicBezTo>
                    <a:pt x="85" y="297"/>
                    <a:pt x="28" y="342"/>
                    <a:pt x="0" y="354"/>
                  </a:cubicBezTo>
                  <a:cubicBezTo>
                    <a:pt x="59" y="380"/>
                    <a:pt x="119" y="383"/>
                    <a:pt x="166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7"/>
                    <a:pt x="233" y="27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862137" y="706437"/>
              <a:ext cx="85725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514475" y="0"/>
              <a:ext cx="779463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2586037" y="768350"/>
              <a:ext cx="71438" cy="336550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2287587" y="163512"/>
              <a:ext cx="666750" cy="774700"/>
            </a:xfrm>
            <a:custGeom>
              <a:avLst/>
              <a:gdLst/>
              <a:ahLst/>
              <a:cxnLst/>
              <a:rect l="l" t="t" r="r" b="b"/>
              <a:pathLst>
                <a:path w="370" h="428" extrusionOk="0">
                  <a:moveTo>
                    <a:pt x="260" y="303"/>
                  </a:moveTo>
                  <a:cubicBezTo>
                    <a:pt x="288" y="304"/>
                    <a:pt x="331" y="301"/>
                    <a:pt x="352" y="287"/>
                  </a:cubicBezTo>
                  <a:cubicBezTo>
                    <a:pt x="311" y="271"/>
                    <a:pt x="267" y="234"/>
                    <a:pt x="245" y="206"/>
                  </a:cubicBezTo>
                  <a:cubicBezTo>
                    <a:pt x="281" y="202"/>
                    <a:pt x="298" y="202"/>
                    <a:pt x="326" y="183"/>
                  </a:cubicBezTo>
                  <a:cubicBezTo>
                    <a:pt x="288" y="175"/>
                    <a:pt x="247" y="140"/>
                    <a:pt x="233" y="119"/>
                  </a:cubicBezTo>
                  <a:cubicBezTo>
                    <a:pt x="252" y="113"/>
                    <a:pt x="253" y="112"/>
                    <a:pt x="271" y="103"/>
                  </a:cubicBezTo>
                  <a:cubicBezTo>
                    <a:pt x="226" y="77"/>
                    <a:pt x="195" y="33"/>
                    <a:pt x="186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6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1" y="202"/>
                    <a:pt x="89" y="202"/>
                    <a:pt x="124" y="206"/>
                  </a:cubicBezTo>
                  <a:cubicBezTo>
                    <a:pt x="102" y="234"/>
                    <a:pt x="58" y="271"/>
                    <a:pt x="17" y="287"/>
                  </a:cubicBezTo>
                  <a:cubicBezTo>
                    <a:pt x="39" y="301"/>
                    <a:pt x="81" y="304"/>
                    <a:pt x="109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2" y="428"/>
                    <a:pt x="185" y="428"/>
                  </a:cubicBezTo>
                  <a:cubicBezTo>
                    <a:pt x="238" y="428"/>
                    <a:pt x="304" y="425"/>
                    <a:pt x="370" y="395"/>
                  </a:cubicBezTo>
                  <a:cubicBezTo>
                    <a:pt x="339" y="382"/>
                    <a:pt x="275" y="332"/>
                    <a:pt x="260" y="303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2249487" y="757237"/>
              <a:ext cx="77788" cy="360363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931987" y="111125"/>
              <a:ext cx="714375" cy="828675"/>
            </a:xfrm>
            <a:custGeom>
              <a:avLst/>
              <a:gdLst/>
              <a:ahLst/>
              <a:cxnLst/>
              <a:rect l="l" t="t" r="r" b="b"/>
              <a:pathLst>
                <a:path w="396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6" y="251"/>
                    <a:pt x="263" y="221"/>
                  </a:cubicBezTo>
                  <a:cubicBezTo>
                    <a:pt x="300" y="216"/>
                    <a:pt x="319" y="216"/>
                    <a:pt x="349" y="196"/>
                  </a:cubicBezTo>
                  <a:cubicBezTo>
                    <a:pt x="308" y="188"/>
                    <a:pt x="265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80" y="57"/>
                    <a:pt x="150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6" y="216"/>
                    <a:pt x="133" y="221"/>
                  </a:cubicBezTo>
                  <a:cubicBezTo>
                    <a:pt x="110" y="251"/>
                    <a:pt x="63" y="290"/>
                    <a:pt x="19" y="307"/>
                  </a:cubicBezTo>
                  <a:cubicBezTo>
                    <a:pt x="42" y="322"/>
                    <a:pt x="87" y="325"/>
                    <a:pt x="118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1" y="454"/>
                    <a:pt x="142" y="458"/>
                    <a:pt x="199" y="458"/>
                  </a:cubicBezTo>
                  <a:cubicBezTo>
                    <a:pt x="255" y="458"/>
                    <a:pt x="325" y="454"/>
                    <a:pt x="396" y="423"/>
                  </a:cubicBezTo>
                  <a:cubicBezTo>
                    <a:pt x="363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3321050" y="750887"/>
              <a:ext cx="76200" cy="354013"/>
            </a:xfrm>
            <a:custGeom>
              <a:avLst/>
              <a:gdLst/>
              <a:ahLst/>
              <a:cxnLst/>
              <a:rect l="l" t="t" r="r" b="b"/>
              <a:pathLst>
                <a:path w="42" h="195" extrusionOk="0">
                  <a:moveTo>
                    <a:pt x="42" y="187"/>
                  </a:moveTo>
                  <a:cubicBezTo>
                    <a:pt x="42" y="191"/>
                    <a:pt x="33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0" y="195"/>
                    <a:pt x="0" y="191"/>
                    <a:pt x="0" y="18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4"/>
                    <a:pt x="42" y="9"/>
                  </a:cubicBezTo>
                  <a:lnTo>
                    <a:pt x="42" y="187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3019425" y="142875"/>
              <a:ext cx="677863" cy="787400"/>
            </a:xfrm>
            <a:custGeom>
              <a:avLst/>
              <a:gdLst/>
              <a:ahLst/>
              <a:cxnLst/>
              <a:rect l="l" t="t" r="r" b="b"/>
              <a:pathLst>
                <a:path w="376" h="435" extrusionOk="0">
                  <a:moveTo>
                    <a:pt x="265" y="308"/>
                  </a:moveTo>
                  <a:cubicBezTo>
                    <a:pt x="293" y="309"/>
                    <a:pt x="337" y="306"/>
                    <a:pt x="358" y="292"/>
                  </a:cubicBezTo>
                  <a:cubicBezTo>
                    <a:pt x="317" y="275"/>
                    <a:pt x="272" y="238"/>
                    <a:pt x="250" y="210"/>
                  </a:cubicBezTo>
                  <a:cubicBezTo>
                    <a:pt x="285" y="205"/>
                    <a:pt x="303" y="205"/>
                    <a:pt x="332" y="186"/>
                  </a:cubicBezTo>
                  <a:cubicBezTo>
                    <a:pt x="293" y="179"/>
                    <a:pt x="252" y="142"/>
                    <a:pt x="237" y="122"/>
                  </a:cubicBezTo>
                  <a:cubicBezTo>
                    <a:pt x="257" y="116"/>
                    <a:pt x="258" y="115"/>
                    <a:pt x="276" y="105"/>
                  </a:cubicBezTo>
                  <a:cubicBezTo>
                    <a:pt x="230" y="79"/>
                    <a:pt x="198" y="34"/>
                    <a:pt x="190" y="0"/>
                  </a:cubicBezTo>
                  <a:cubicBezTo>
                    <a:pt x="171" y="54"/>
                    <a:pt x="142" y="85"/>
                    <a:pt x="91" y="104"/>
                  </a:cubicBezTo>
                  <a:cubicBezTo>
                    <a:pt x="107" y="115"/>
                    <a:pt x="121" y="119"/>
                    <a:pt x="139" y="123"/>
                  </a:cubicBezTo>
                  <a:cubicBezTo>
                    <a:pt x="124" y="144"/>
                    <a:pt x="84" y="179"/>
                    <a:pt x="45" y="186"/>
                  </a:cubicBezTo>
                  <a:cubicBezTo>
                    <a:pt x="73" y="205"/>
                    <a:pt x="91" y="205"/>
                    <a:pt x="127" y="210"/>
                  </a:cubicBezTo>
                  <a:cubicBezTo>
                    <a:pt x="105" y="238"/>
                    <a:pt x="60" y="275"/>
                    <a:pt x="18" y="292"/>
                  </a:cubicBezTo>
                  <a:cubicBezTo>
                    <a:pt x="40" y="306"/>
                    <a:pt x="83" y="309"/>
                    <a:pt x="112" y="308"/>
                  </a:cubicBezTo>
                  <a:cubicBezTo>
                    <a:pt x="97" y="338"/>
                    <a:pt x="32" y="388"/>
                    <a:pt x="0" y="402"/>
                  </a:cubicBezTo>
                  <a:cubicBezTo>
                    <a:pt x="67" y="431"/>
                    <a:pt x="135" y="435"/>
                    <a:pt x="189" y="435"/>
                  </a:cubicBezTo>
                  <a:cubicBezTo>
                    <a:pt x="243" y="435"/>
                    <a:pt x="309" y="431"/>
                    <a:pt x="376" y="402"/>
                  </a:cubicBezTo>
                  <a:cubicBezTo>
                    <a:pt x="345" y="388"/>
                    <a:pt x="279" y="338"/>
                    <a:pt x="265" y="308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922587" y="706437"/>
              <a:ext cx="84138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574925" y="0"/>
              <a:ext cx="777875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7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1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981325" y="839787"/>
              <a:ext cx="61913" cy="2841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7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8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732087" y="327025"/>
              <a:ext cx="563563" cy="655638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0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3" y="229"/>
                    <a:pt x="226" y="199"/>
                    <a:pt x="207" y="175"/>
                  </a:cubicBezTo>
                  <a:cubicBezTo>
                    <a:pt x="237" y="171"/>
                    <a:pt x="252" y="171"/>
                    <a:pt x="275" y="155"/>
                  </a:cubicBezTo>
                  <a:cubicBezTo>
                    <a:pt x="243" y="149"/>
                    <a:pt x="209" y="119"/>
                    <a:pt x="197" y="101"/>
                  </a:cubicBezTo>
                  <a:cubicBezTo>
                    <a:pt x="213" y="97"/>
                    <a:pt x="214" y="96"/>
                    <a:pt x="229" y="88"/>
                  </a:cubicBezTo>
                  <a:cubicBezTo>
                    <a:pt x="191" y="66"/>
                    <a:pt x="165" y="29"/>
                    <a:pt x="157" y="0"/>
                  </a:cubicBezTo>
                  <a:cubicBezTo>
                    <a:pt x="142" y="45"/>
                    <a:pt x="118" y="71"/>
                    <a:pt x="75" y="87"/>
                  </a:cubicBezTo>
                  <a:cubicBezTo>
                    <a:pt x="89" y="96"/>
                    <a:pt x="100" y="99"/>
                    <a:pt x="115" y="102"/>
                  </a:cubicBezTo>
                  <a:cubicBezTo>
                    <a:pt x="103" y="120"/>
                    <a:pt x="69" y="149"/>
                    <a:pt x="37" y="155"/>
                  </a:cubicBezTo>
                  <a:cubicBezTo>
                    <a:pt x="60" y="171"/>
                    <a:pt x="75" y="171"/>
                    <a:pt x="105" y="175"/>
                  </a:cubicBezTo>
                  <a:cubicBezTo>
                    <a:pt x="87" y="199"/>
                    <a:pt x="49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0" y="281"/>
                    <a:pt x="26" y="324"/>
                    <a:pt x="0" y="335"/>
                  </a:cubicBezTo>
                  <a:cubicBezTo>
                    <a:pt x="55" y="359"/>
                    <a:pt x="112" y="362"/>
                    <a:pt x="157" y="362"/>
                  </a:cubicBezTo>
                  <a:cubicBezTo>
                    <a:pt x="202" y="362"/>
                    <a:pt x="257" y="359"/>
                    <a:pt x="313" y="335"/>
                  </a:cubicBezTo>
                  <a:cubicBezTo>
                    <a:pt x="286" y="324"/>
                    <a:pt x="232" y="281"/>
                    <a:pt x="220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3679825" y="742950"/>
              <a:ext cx="80963" cy="371475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3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3349625" y="71437"/>
              <a:ext cx="741363" cy="858838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8" y="334"/>
                    <a:pt x="392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9" y="133"/>
                  </a:cubicBezTo>
                  <a:cubicBezTo>
                    <a:pt x="281" y="126"/>
                    <a:pt x="282" y="125"/>
                    <a:pt x="301" y="115"/>
                  </a:cubicBezTo>
                  <a:cubicBezTo>
                    <a:pt x="251" y="86"/>
                    <a:pt x="217" y="37"/>
                    <a:pt x="207" y="0"/>
                  </a:cubicBezTo>
                  <a:cubicBezTo>
                    <a:pt x="187" y="59"/>
                    <a:pt x="156" y="93"/>
                    <a:pt x="99" y="113"/>
                  </a:cubicBezTo>
                  <a:cubicBezTo>
                    <a:pt x="117" y="125"/>
                    <a:pt x="132" y="130"/>
                    <a:pt x="152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20" y="319"/>
                  </a:cubicBezTo>
                  <a:cubicBezTo>
                    <a:pt x="44" y="334"/>
                    <a:pt x="91" y="337"/>
                    <a:pt x="122" y="336"/>
                  </a:cubicBezTo>
                  <a:cubicBezTo>
                    <a:pt x="106" y="369"/>
                    <a:pt x="35" y="424"/>
                    <a:pt x="0" y="439"/>
                  </a:cubicBezTo>
                  <a:cubicBezTo>
                    <a:pt x="73" y="471"/>
                    <a:pt x="148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7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41"/>
          <p:cNvGrpSpPr/>
          <p:nvPr/>
        </p:nvGrpSpPr>
        <p:grpSpPr>
          <a:xfrm>
            <a:off x="3432572" y="1797844"/>
            <a:ext cx="4907756" cy="1160860"/>
            <a:chOff x="0" y="0"/>
            <a:chExt cx="6544864" cy="1548167"/>
          </a:xfrm>
        </p:grpSpPr>
        <p:grpSp>
          <p:nvGrpSpPr>
            <p:cNvPr id="468" name="Google Shape;468;p41"/>
            <p:cNvGrpSpPr/>
            <p:nvPr/>
          </p:nvGrpSpPr>
          <p:grpSpPr>
            <a:xfrm>
              <a:off x="0" y="0"/>
              <a:ext cx="6544864" cy="1548167"/>
              <a:chOff x="0" y="0"/>
              <a:chExt cx="6962996" cy="1647075"/>
            </a:xfrm>
          </p:grpSpPr>
          <p:sp>
            <p:nvSpPr>
              <p:cNvPr id="469" name="Google Shape;469;p41"/>
              <p:cNvSpPr/>
              <p:nvPr/>
            </p:nvSpPr>
            <p:spPr>
              <a:xfrm>
                <a:off x="0" y="0"/>
                <a:ext cx="6657271" cy="1247861"/>
              </a:xfrm>
              <a:custGeom>
                <a:avLst/>
                <a:gdLst/>
                <a:ahLst/>
                <a:cxnLst/>
                <a:rect l="l" t="t" r="r" b="b"/>
                <a:pathLst>
                  <a:path w="6657271" h="1247861" extrusionOk="0">
                    <a:moveTo>
                      <a:pt x="0" y="0"/>
                    </a:moveTo>
                    <a:lnTo>
                      <a:pt x="6393111" y="386080"/>
                    </a:lnTo>
                    <a:lnTo>
                      <a:pt x="6657271" y="1247861"/>
                    </a:lnTo>
                    <a:lnTo>
                      <a:pt x="213360" y="1247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D5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1"/>
              <p:cNvSpPr/>
              <p:nvPr/>
            </p:nvSpPr>
            <p:spPr>
              <a:xfrm>
                <a:off x="539405" y="968174"/>
                <a:ext cx="6423591" cy="678901"/>
              </a:xfrm>
              <a:custGeom>
                <a:avLst/>
                <a:gdLst/>
                <a:ahLst/>
                <a:cxnLst/>
                <a:rect l="l" t="t" r="r" b="b"/>
                <a:pathLst>
                  <a:path w="6423591" h="678901" extrusionOk="0">
                    <a:moveTo>
                      <a:pt x="0" y="121920"/>
                    </a:moveTo>
                    <a:lnTo>
                      <a:pt x="6301671" y="0"/>
                    </a:lnTo>
                    <a:lnTo>
                      <a:pt x="6423591" y="678901"/>
                    </a:lnTo>
                    <a:lnTo>
                      <a:pt x="30480" y="617941"/>
                    </a:lnTo>
                    <a:lnTo>
                      <a:pt x="0" y="1219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41"/>
            <p:cNvGrpSpPr/>
            <p:nvPr/>
          </p:nvGrpSpPr>
          <p:grpSpPr>
            <a:xfrm>
              <a:off x="866574" y="322053"/>
              <a:ext cx="4159800" cy="584775"/>
              <a:chOff x="0" y="0"/>
              <a:chExt cx="4159800" cy="584775"/>
            </a:xfrm>
          </p:grpSpPr>
          <p:sp>
            <p:nvSpPr>
              <p:cNvPr id="472" name="Google Shape;472;p41"/>
              <p:cNvSpPr txBox="1"/>
              <p:nvPr/>
            </p:nvSpPr>
            <p:spPr>
              <a:xfrm>
                <a:off x="0" y="0"/>
                <a:ext cx="78344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lang="ko" sz="24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02</a:t>
                </a:r>
                <a:endParaRPr sz="24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73" name="Google Shape;473;p41"/>
              <p:cNvSpPr txBox="1"/>
              <p:nvPr/>
            </p:nvSpPr>
            <p:spPr>
              <a:xfrm>
                <a:off x="641851" y="33781"/>
                <a:ext cx="351794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Arial"/>
                  <a:buNone/>
                </a:pPr>
                <a:r>
                  <a:rPr lang="ko" sz="21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팀원 소개</a:t>
                </a:r>
                <a:endParaRPr sz="21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Arial"/>
                  <a:buNone/>
                </a:pPr>
                <a:endParaRPr sz="21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474" name="Google Shape;474;p41"/>
            <p:cNvSpPr txBox="1"/>
            <p:nvPr/>
          </p:nvSpPr>
          <p:spPr>
            <a:xfrm>
              <a:off x="2334049" y="1002020"/>
              <a:ext cx="35179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671513" y="1332310"/>
            <a:ext cx="2352675" cy="2331244"/>
            <a:chOff x="895350" y="1776413"/>
            <a:chExt cx="3136900" cy="3108325"/>
          </a:xfrm>
        </p:grpSpPr>
        <p:grpSp>
          <p:nvGrpSpPr>
            <p:cNvPr id="476" name="Google Shape;476;p41"/>
            <p:cNvGrpSpPr/>
            <p:nvPr/>
          </p:nvGrpSpPr>
          <p:grpSpPr>
            <a:xfrm>
              <a:off x="895350" y="1776413"/>
              <a:ext cx="3136900" cy="3108325"/>
              <a:chOff x="0" y="0"/>
              <a:chExt cx="3136392" cy="3108960"/>
            </a:xfrm>
          </p:grpSpPr>
          <p:sp>
            <p:nvSpPr>
              <p:cNvPr id="477" name="Google Shape;477;p41"/>
              <p:cNvSpPr/>
              <p:nvPr/>
            </p:nvSpPr>
            <p:spPr>
              <a:xfrm>
                <a:off x="182880" y="164592"/>
                <a:ext cx="2770632" cy="2770632"/>
              </a:xfrm>
              <a:prstGeom prst="ellipse">
                <a:avLst/>
              </a:prstGeom>
              <a:noFill/>
              <a:ln w="12700" cap="flat" cmpd="sng">
                <a:solidFill>
                  <a:srgbClr val="4040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8" name="Google Shape;478;p41"/>
              <p:cNvCxnSpPr/>
              <p:nvPr/>
            </p:nvCxnSpPr>
            <p:spPr>
              <a:xfrm>
                <a:off x="1554480" y="0"/>
                <a:ext cx="0" cy="356616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41"/>
              <p:cNvCxnSpPr/>
              <p:nvPr/>
            </p:nvCxnSpPr>
            <p:spPr>
              <a:xfrm>
                <a:off x="2798064" y="1554480"/>
                <a:ext cx="33832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41"/>
              <p:cNvCxnSpPr/>
              <p:nvPr/>
            </p:nvCxnSpPr>
            <p:spPr>
              <a:xfrm>
                <a:off x="1551432" y="2752344"/>
                <a:ext cx="0" cy="356616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41"/>
              <p:cNvCxnSpPr/>
              <p:nvPr/>
            </p:nvCxnSpPr>
            <p:spPr>
              <a:xfrm>
                <a:off x="0" y="1549908"/>
                <a:ext cx="33832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82" name="Google Shape;482;p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4278" y="2807853"/>
              <a:ext cx="1524164" cy="8492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3F040E-4977-470F-B96D-3D714BB8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15" y="3752500"/>
            <a:ext cx="1169148" cy="1175324"/>
          </a:xfrm>
          <a:prstGeom prst="rect">
            <a:avLst/>
          </a:prstGeom>
        </p:spPr>
      </p:pic>
      <p:pic>
        <p:nvPicPr>
          <p:cNvPr id="525" name="Google Shape;5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649" y="3768776"/>
            <a:ext cx="1321075" cy="1279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p42"/>
          <p:cNvGrpSpPr/>
          <p:nvPr/>
        </p:nvGrpSpPr>
        <p:grpSpPr>
          <a:xfrm>
            <a:off x="0" y="219075"/>
            <a:ext cx="9142810" cy="411956"/>
            <a:chOff x="0" y="0"/>
            <a:chExt cx="12190828" cy="548640"/>
          </a:xfrm>
        </p:grpSpPr>
        <p:sp>
          <p:nvSpPr>
            <p:cNvPr id="489" name="Google Shape;489;p42"/>
            <p:cNvSpPr/>
            <p:nvPr/>
          </p:nvSpPr>
          <p:spPr>
            <a:xfrm>
              <a:off x="0" y="0"/>
              <a:ext cx="3118104" cy="548640"/>
            </a:xfrm>
            <a:custGeom>
              <a:avLst/>
              <a:gdLst/>
              <a:ahLst/>
              <a:cxnLst/>
              <a:rect l="l" t="t" r="r" b="b"/>
              <a:pathLst>
                <a:path w="3118104" h="548640" extrusionOk="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Google Shape;490;p42"/>
            <p:cNvCxnSpPr/>
            <p:nvPr/>
          </p:nvCxnSpPr>
          <p:spPr>
            <a:xfrm>
              <a:off x="3108960" y="539496"/>
              <a:ext cx="9081868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1" name="Google Shape;491;p42"/>
          <p:cNvSpPr txBox="1"/>
          <p:nvPr/>
        </p:nvSpPr>
        <p:spPr>
          <a:xfrm>
            <a:off x="219075" y="275035"/>
            <a:ext cx="1769269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팀원 소개</a:t>
            </a:r>
            <a:endParaRPr sz="15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735626" y="750787"/>
            <a:ext cx="3737132" cy="1321508"/>
            <a:chOff x="0" y="0"/>
            <a:chExt cx="4982843" cy="1761541"/>
          </a:xfrm>
        </p:grpSpPr>
        <p:sp>
          <p:nvSpPr>
            <p:cNvPr id="493" name="Google Shape;493;p42"/>
            <p:cNvSpPr/>
            <p:nvPr/>
          </p:nvSpPr>
          <p:spPr>
            <a:xfrm>
              <a:off x="0" y="0"/>
              <a:ext cx="1761541" cy="1761541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4" name="Google Shape;494;p42"/>
            <p:cNvGrpSpPr/>
            <p:nvPr/>
          </p:nvGrpSpPr>
          <p:grpSpPr>
            <a:xfrm>
              <a:off x="2045752" y="71498"/>
              <a:ext cx="2937091" cy="1572999"/>
              <a:chOff x="0" y="0"/>
              <a:chExt cx="2937091" cy="1572999"/>
            </a:xfrm>
          </p:grpSpPr>
          <p:sp>
            <p:nvSpPr>
              <p:cNvPr id="495" name="Google Shape;495;p42"/>
              <p:cNvSpPr txBox="1"/>
              <p:nvPr/>
            </p:nvSpPr>
            <p:spPr>
              <a:xfrm>
                <a:off x="0" y="0"/>
                <a:ext cx="11737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ko" b="1">
                    <a:solidFill>
                      <a:srgbClr val="262626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구민진</a:t>
                </a:r>
                <a:endParaRPr sz="1400" b="1">
                  <a:solidFill>
                    <a:srgbClr val="84CBC5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496" name="Google Shape;496;p42"/>
              <p:cNvSpPr txBox="1"/>
              <p:nvPr/>
            </p:nvSpPr>
            <p:spPr>
              <a:xfrm>
                <a:off x="1" y="439940"/>
                <a:ext cx="2937090" cy="1133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b="1" dirty="0">
                    <a:solidFill>
                      <a:srgbClr val="262626"/>
                    </a:solidFill>
                  </a:rPr>
                  <a:t>팀장</a:t>
                </a:r>
                <a:endParaRPr sz="1200" b="1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500" b="1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dirty="0">
                    <a:solidFill>
                      <a:srgbClr val="262626"/>
                    </a:solidFill>
                  </a:rPr>
                  <a:t>전공 : 컴퓨터공학</a:t>
                </a:r>
                <a:endParaRPr lang="en-US" altLang="ko" sz="1200" dirty="0">
                  <a:solidFill>
                    <a:srgbClr val="262626"/>
                  </a:solidFill>
                </a:endParaRPr>
              </a:p>
              <a:p>
                <a:pPr algn="just">
                  <a:buClr>
                    <a:srgbClr val="262626"/>
                  </a:buClr>
                  <a:buSzPts val="1200"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기술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IT</a:t>
                </a:r>
                <a:r>
                  <a:rPr lang="ko-KR" altLang="en-US" sz="12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infra, Spring</a:t>
                </a:r>
                <a:endParaRPr lang="en-US" altLang="ko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취미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</a:t>
                </a:r>
                <a:r>
                  <a:rPr lang="ko-KR" altLang="en-US" sz="1200" dirty="0">
                    <a:solidFill>
                      <a:srgbClr val="262626"/>
                    </a:solidFill>
                  </a:rPr>
                  <a:t>유투브 시청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(it </a:t>
                </a:r>
                <a:r>
                  <a:rPr lang="ko-KR" altLang="en-US" sz="1200" dirty="0">
                    <a:solidFill>
                      <a:srgbClr val="262626"/>
                    </a:solidFill>
                  </a:rPr>
                  <a:t>기기관련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497" name="Google Shape;497;p42"/>
          <p:cNvGrpSpPr/>
          <p:nvPr/>
        </p:nvGrpSpPr>
        <p:grpSpPr>
          <a:xfrm>
            <a:off x="5108205" y="2241589"/>
            <a:ext cx="2414509" cy="1321594"/>
            <a:chOff x="0" y="0"/>
            <a:chExt cx="3219548" cy="1761541"/>
          </a:xfrm>
        </p:grpSpPr>
        <p:sp>
          <p:nvSpPr>
            <p:cNvPr id="498" name="Google Shape;498;p42"/>
            <p:cNvSpPr/>
            <p:nvPr/>
          </p:nvSpPr>
          <p:spPr>
            <a:xfrm>
              <a:off x="0" y="0"/>
              <a:ext cx="1761541" cy="1761541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2"/>
            <p:cNvSpPr txBox="1"/>
            <p:nvPr/>
          </p:nvSpPr>
          <p:spPr>
            <a:xfrm>
              <a:off x="2045752" y="71498"/>
              <a:ext cx="11737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400"/>
                <a:buFont typeface="Arial"/>
                <a:buNone/>
              </a:pPr>
              <a:r>
                <a:rPr lang="ko" sz="1400" b="1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이</a:t>
              </a:r>
              <a:r>
                <a:rPr lang="ko" b="1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혜지</a:t>
              </a:r>
              <a:endParaRPr sz="1400" b="1">
                <a:solidFill>
                  <a:srgbClr val="F4726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00" name="Google Shape;500;p42"/>
          <p:cNvGrpSpPr/>
          <p:nvPr/>
        </p:nvGrpSpPr>
        <p:grpSpPr>
          <a:xfrm>
            <a:off x="735625" y="2192013"/>
            <a:ext cx="3737371" cy="1376284"/>
            <a:chOff x="0" y="0"/>
            <a:chExt cx="4982843" cy="1834438"/>
          </a:xfrm>
        </p:grpSpPr>
        <p:sp>
          <p:nvSpPr>
            <p:cNvPr id="501" name="Google Shape;501;p42"/>
            <p:cNvSpPr/>
            <p:nvPr/>
          </p:nvSpPr>
          <p:spPr>
            <a:xfrm>
              <a:off x="0" y="0"/>
              <a:ext cx="1761541" cy="1761541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2" name="Google Shape;502;p42"/>
            <p:cNvGrpSpPr/>
            <p:nvPr/>
          </p:nvGrpSpPr>
          <p:grpSpPr>
            <a:xfrm>
              <a:off x="2045752" y="71498"/>
              <a:ext cx="2937091" cy="1762940"/>
              <a:chOff x="0" y="0"/>
              <a:chExt cx="2937091" cy="1762940"/>
            </a:xfrm>
          </p:grpSpPr>
          <p:sp>
            <p:nvSpPr>
              <p:cNvPr id="503" name="Google Shape;503;p42"/>
              <p:cNvSpPr txBox="1"/>
              <p:nvPr/>
            </p:nvSpPr>
            <p:spPr>
              <a:xfrm>
                <a:off x="0" y="0"/>
                <a:ext cx="11737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ko" b="1">
                    <a:solidFill>
                      <a:srgbClr val="262626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윤예준</a:t>
                </a:r>
                <a:endParaRPr sz="1400" b="1">
                  <a:solidFill>
                    <a:srgbClr val="F8D35E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04" name="Google Shape;504;p42"/>
              <p:cNvSpPr txBox="1"/>
              <p:nvPr/>
            </p:nvSpPr>
            <p:spPr>
              <a:xfrm>
                <a:off x="1" y="439940"/>
                <a:ext cx="2937090" cy="13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b="1" dirty="0">
                    <a:solidFill>
                      <a:srgbClr val="262626"/>
                    </a:solidFill>
                  </a:rPr>
                  <a:t>팀원</a:t>
                </a:r>
                <a:endParaRPr sz="1200" b="1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5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dirty="0">
                    <a:solidFill>
                      <a:srgbClr val="262626"/>
                    </a:solidFill>
                  </a:rPr>
                  <a:t>전공 : 컴퓨터공학</a:t>
                </a:r>
                <a:endParaRPr lang="en-US" altLang="ko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기술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Java, Vue,</a:t>
                </a:r>
                <a:r>
                  <a:rPr lang="ko-KR" altLang="en-US" sz="12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Spring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취미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홈 칵테일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, </a:t>
                </a:r>
                <a:r>
                  <a:rPr lang="ko-KR" altLang="en-US" sz="1200" dirty="0">
                    <a:solidFill>
                      <a:srgbClr val="262626"/>
                    </a:solidFill>
                  </a:rPr>
                  <a:t>드라마</a:t>
                </a:r>
                <a:endParaRPr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5" name="Google Shape;505;p42"/>
          <p:cNvGrpSpPr/>
          <p:nvPr/>
        </p:nvGrpSpPr>
        <p:grpSpPr>
          <a:xfrm>
            <a:off x="5108205" y="3715135"/>
            <a:ext cx="3673079" cy="1376284"/>
            <a:chOff x="0" y="0"/>
            <a:chExt cx="4897747" cy="1834438"/>
          </a:xfrm>
        </p:grpSpPr>
        <p:sp>
          <p:nvSpPr>
            <p:cNvPr id="506" name="Google Shape;506;p42"/>
            <p:cNvSpPr/>
            <p:nvPr/>
          </p:nvSpPr>
          <p:spPr>
            <a:xfrm>
              <a:off x="0" y="0"/>
              <a:ext cx="1761541" cy="1761541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42"/>
            <p:cNvGrpSpPr/>
            <p:nvPr/>
          </p:nvGrpSpPr>
          <p:grpSpPr>
            <a:xfrm>
              <a:off x="2045752" y="71498"/>
              <a:ext cx="2851995" cy="1762940"/>
              <a:chOff x="0" y="0"/>
              <a:chExt cx="2851995" cy="1762940"/>
            </a:xfrm>
          </p:grpSpPr>
          <p:sp>
            <p:nvSpPr>
              <p:cNvPr id="508" name="Google Shape;508;p42"/>
              <p:cNvSpPr txBox="1"/>
              <p:nvPr/>
            </p:nvSpPr>
            <p:spPr>
              <a:xfrm>
                <a:off x="0" y="0"/>
                <a:ext cx="11737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ko" b="1">
                    <a:solidFill>
                      <a:srgbClr val="262626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이원회</a:t>
                </a:r>
                <a:endParaRPr sz="1400" b="1">
                  <a:solidFill>
                    <a:srgbClr val="7CC8EC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09" name="Google Shape;509;p42"/>
              <p:cNvSpPr txBox="1"/>
              <p:nvPr/>
            </p:nvSpPr>
            <p:spPr>
              <a:xfrm>
                <a:off x="1" y="439940"/>
                <a:ext cx="2851994" cy="13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b="1" dirty="0">
                    <a:solidFill>
                      <a:srgbClr val="262626"/>
                    </a:solidFill>
                  </a:rPr>
                  <a:t>팀원</a:t>
                </a:r>
                <a:endParaRPr sz="1200" b="1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5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dirty="0">
                    <a:solidFill>
                      <a:srgbClr val="262626"/>
                    </a:solidFill>
                  </a:rPr>
                  <a:t>전공 : 산업공학</a:t>
                </a:r>
                <a:endParaRPr lang="ko-KR" altLang="en-US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기술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python, </a:t>
                </a:r>
                <a:r>
                  <a:rPr lang="ko-KR" altLang="en-US" sz="1200" dirty="0" err="1">
                    <a:solidFill>
                      <a:srgbClr val="262626"/>
                    </a:solidFill>
                  </a:rPr>
                  <a:t>에프터이펙트</a:t>
                </a:r>
                <a:endParaRPr lang="en-US" altLang="ko-KR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취미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lang="ko-KR" altLang="en-US" sz="1200" dirty="0" err="1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유튜브시청</a:t>
                </a:r>
                <a:endParaRPr lang="ko-KR" altLang="en-US"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0" name="Google Shape;510;p42"/>
          <p:cNvGrpSpPr/>
          <p:nvPr/>
        </p:nvGrpSpPr>
        <p:grpSpPr>
          <a:xfrm>
            <a:off x="735625" y="3691540"/>
            <a:ext cx="3737371" cy="1321594"/>
            <a:chOff x="0" y="0"/>
            <a:chExt cx="4982843" cy="1761541"/>
          </a:xfrm>
        </p:grpSpPr>
        <p:sp>
          <p:nvSpPr>
            <p:cNvPr id="511" name="Google Shape;511;p42"/>
            <p:cNvSpPr/>
            <p:nvPr/>
          </p:nvSpPr>
          <p:spPr>
            <a:xfrm>
              <a:off x="0" y="0"/>
              <a:ext cx="1761541" cy="1761541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2" name="Google Shape;512;p42"/>
            <p:cNvGrpSpPr/>
            <p:nvPr/>
          </p:nvGrpSpPr>
          <p:grpSpPr>
            <a:xfrm>
              <a:off x="2045752" y="71498"/>
              <a:ext cx="2937091" cy="1516801"/>
              <a:chOff x="0" y="0"/>
              <a:chExt cx="2937091" cy="1516801"/>
            </a:xfrm>
          </p:grpSpPr>
          <p:sp>
            <p:nvSpPr>
              <p:cNvPr id="513" name="Google Shape;513;p42"/>
              <p:cNvSpPr txBox="1"/>
              <p:nvPr/>
            </p:nvSpPr>
            <p:spPr>
              <a:xfrm>
                <a:off x="0" y="0"/>
                <a:ext cx="11737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ko" sz="1400" b="1">
                    <a:solidFill>
                      <a:srgbClr val="262626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현진혁</a:t>
                </a:r>
                <a:endParaRPr sz="1400" b="1">
                  <a:solidFill>
                    <a:srgbClr val="F8D35E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14" name="Google Shape;514;p42"/>
              <p:cNvSpPr txBox="1"/>
              <p:nvPr/>
            </p:nvSpPr>
            <p:spPr>
              <a:xfrm>
                <a:off x="1" y="439940"/>
                <a:ext cx="2937090" cy="10768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b="1" dirty="0">
                    <a:solidFill>
                      <a:srgbClr val="262626"/>
                    </a:solidFill>
                  </a:rPr>
                  <a:t>팀원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lang="en-US" altLang="ko" sz="5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dirty="0">
                    <a:solidFill>
                      <a:srgbClr val="262626"/>
                    </a:solidFill>
                  </a:rPr>
                  <a:t>전공 : 컴퓨터공학</a:t>
                </a:r>
                <a:endParaRPr lang="ko-KR" altLang="en-US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기술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python, autoit3, spring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취미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최근출시게임 플레이</a:t>
                </a:r>
              </a:p>
            </p:txBody>
          </p:sp>
        </p:grpSp>
      </p:grpSp>
      <p:grpSp>
        <p:nvGrpSpPr>
          <p:cNvPr id="518" name="Google Shape;518;p42"/>
          <p:cNvGrpSpPr/>
          <p:nvPr/>
        </p:nvGrpSpPr>
        <p:grpSpPr>
          <a:xfrm>
            <a:off x="5108200" y="748225"/>
            <a:ext cx="3737065" cy="1376195"/>
            <a:chOff x="0" y="0"/>
            <a:chExt cx="4982753" cy="1834438"/>
          </a:xfrm>
        </p:grpSpPr>
        <p:sp>
          <p:nvSpPr>
            <p:cNvPr id="519" name="Google Shape;519;p42"/>
            <p:cNvSpPr/>
            <p:nvPr/>
          </p:nvSpPr>
          <p:spPr>
            <a:xfrm>
              <a:off x="0" y="0"/>
              <a:ext cx="1761600" cy="1761600"/>
            </a:xfrm>
            <a:prstGeom prst="rect">
              <a:avLst/>
            </a:prstGeom>
            <a:noFill/>
            <a:ln w="12700" cap="flat" cmpd="sng">
              <a:solidFill>
                <a:srgbClr val="7ACDE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" name="Google Shape;520;p42"/>
            <p:cNvGrpSpPr/>
            <p:nvPr/>
          </p:nvGrpSpPr>
          <p:grpSpPr>
            <a:xfrm>
              <a:off x="2045752" y="71498"/>
              <a:ext cx="2937001" cy="1762940"/>
              <a:chOff x="0" y="0"/>
              <a:chExt cx="2937001" cy="1762940"/>
            </a:xfrm>
          </p:grpSpPr>
          <p:sp>
            <p:nvSpPr>
              <p:cNvPr id="521" name="Google Shape;521;p42"/>
              <p:cNvSpPr txBox="1"/>
              <p:nvPr/>
            </p:nvSpPr>
            <p:spPr>
              <a:xfrm>
                <a:off x="0" y="0"/>
                <a:ext cx="1173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400"/>
                  <a:buFont typeface="Arial"/>
                  <a:buNone/>
                </a:pPr>
                <a:r>
                  <a:rPr lang="ko" b="1">
                    <a:solidFill>
                      <a:srgbClr val="262626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김두상</a:t>
                </a:r>
                <a:endParaRPr sz="1400" b="1">
                  <a:solidFill>
                    <a:srgbClr val="F8D35E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522" name="Google Shape;522;p42"/>
              <p:cNvSpPr txBox="1"/>
              <p:nvPr/>
            </p:nvSpPr>
            <p:spPr>
              <a:xfrm>
                <a:off x="1" y="439940"/>
                <a:ext cx="2937000" cy="13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" sz="1200" b="1" dirty="0">
                    <a:solidFill>
                      <a:srgbClr val="262626"/>
                    </a:solidFill>
                  </a:rPr>
                  <a:t>팀원</a:t>
                </a:r>
                <a:endParaRPr sz="1200" b="1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br>
                  <a:rPr lang="ko" sz="1200" dirty="0">
                    <a:solidFill>
                      <a:srgbClr val="262626"/>
                    </a:solidFill>
                  </a:rPr>
                </a:br>
                <a:r>
                  <a:rPr lang="ko" sz="1200" dirty="0">
                    <a:solidFill>
                      <a:srgbClr val="262626"/>
                    </a:solidFill>
                  </a:rPr>
                  <a:t>전공 : 컴퓨터공학</a:t>
                </a:r>
                <a:endParaRPr lang="ko-KR" altLang="en-US" sz="1200" dirty="0">
                  <a:solidFill>
                    <a:srgbClr val="262626"/>
                  </a:solidFill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</a:rPr>
                  <a:t>기술 </a:t>
                </a:r>
                <a:r>
                  <a:rPr lang="en-US" altLang="ko-KR" sz="1200" dirty="0">
                    <a:solidFill>
                      <a:srgbClr val="262626"/>
                    </a:solidFill>
                  </a:rPr>
                  <a:t>: Spring Boot</a:t>
                </a: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취미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: AOS</a:t>
                </a:r>
                <a:r>
                  <a:rPr lang="ko-KR" altLang="en-US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게임하기 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altLang="ko-KR" sz="1200" dirty="0" err="1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LoL</a:t>
                </a:r>
                <a:r>
                  <a:rPr lang="en-US" altLang="ko-KR" sz="1200" dirty="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 lang="ko-KR" altLang="en-US"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1200"/>
                  <a:buFont typeface="Arial"/>
                  <a:buNone/>
                </a:pPr>
                <a:endParaRPr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endParaRPr sz="1200" dirty="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23" name="Google Shape;52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738" y="2339000"/>
            <a:ext cx="10763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600" y="838588"/>
            <a:ext cx="1265475" cy="1145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200" y="748989"/>
            <a:ext cx="1321075" cy="132107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527" name="Google Shape;527;p42"/>
          <p:cNvSpPr txBox="1"/>
          <p:nvPr/>
        </p:nvSpPr>
        <p:spPr>
          <a:xfrm>
            <a:off x="6679990" y="2571756"/>
            <a:ext cx="22026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sz="1200" b="1" dirty="0">
                <a:solidFill>
                  <a:srgbClr val="262626"/>
                </a:solidFill>
              </a:rPr>
              <a:t>팀원</a:t>
            </a:r>
            <a:endParaRPr sz="1200" b="1" dirty="0">
              <a:solidFill>
                <a:srgbClr val="262626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br>
              <a:rPr lang="ko" sz="1200" dirty="0">
                <a:solidFill>
                  <a:srgbClr val="262626"/>
                </a:solidFill>
              </a:rPr>
            </a:br>
            <a:r>
              <a:rPr lang="ko" sz="1200" dirty="0">
                <a:solidFill>
                  <a:srgbClr val="262626"/>
                </a:solidFill>
              </a:rPr>
              <a:t>전공 : 경영학</a:t>
            </a:r>
            <a:endParaRPr lang="ko-KR" altLang="en-US" sz="1200" dirty="0">
              <a:solidFill>
                <a:srgbClr val="262626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rgbClr val="262626"/>
                </a:solidFill>
              </a:rPr>
              <a:t>기술 </a:t>
            </a:r>
            <a:r>
              <a:rPr lang="en-US" altLang="ko-KR" sz="1200" dirty="0">
                <a:solidFill>
                  <a:srgbClr val="262626"/>
                </a:solidFill>
              </a:rPr>
              <a:t>: python, Vue, html5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sz="12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취미 </a:t>
            </a:r>
            <a:r>
              <a:rPr lang="en-US" altLang="ko-KR" sz="12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20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추리콘텐츠</a:t>
            </a:r>
            <a:endParaRPr lang="ko-KR" altLang="en-US" sz="12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endParaRPr sz="12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4500" y="2368725"/>
            <a:ext cx="10953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9"/>
          <p:cNvGrpSpPr/>
          <p:nvPr/>
        </p:nvGrpSpPr>
        <p:grpSpPr>
          <a:xfrm>
            <a:off x="0" y="219075"/>
            <a:ext cx="9143145" cy="411974"/>
            <a:chOff x="0" y="0"/>
            <a:chExt cx="12190860" cy="548640"/>
          </a:xfrm>
        </p:grpSpPr>
        <p:sp>
          <p:nvSpPr>
            <p:cNvPr id="665" name="Google Shape;665;p49"/>
            <p:cNvSpPr/>
            <p:nvPr/>
          </p:nvSpPr>
          <p:spPr>
            <a:xfrm>
              <a:off x="0" y="0"/>
              <a:ext cx="3118104" cy="548640"/>
            </a:xfrm>
            <a:custGeom>
              <a:avLst/>
              <a:gdLst/>
              <a:ahLst/>
              <a:cxnLst/>
              <a:rect l="l" t="t" r="r" b="b"/>
              <a:pathLst>
                <a:path w="3118104" h="548640" extrusionOk="0">
                  <a:moveTo>
                    <a:pt x="0" y="9144"/>
                  </a:moveTo>
                  <a:lnTo>
                    <a:pt x="2679192" y="0"/>
                  </a:lnTo>
                  <a:lnTo>
                    <a:pt x="3118104" y="548640"/>
                  </a:lnTo>
                  <a:lnTo>
                    <a:pt x="0" y="54864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6" name="Google Shape;666;p49"/>
            <p:cNvCxnSpPr/>
            <p:nvPr/>
          </p:nvCxnSpPr>
          <p:spPr>
            <a:xfrm>
              <a:off x="3108960" y="539496"/>
              <a:ext cx="9081900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7" name="Google Shape;667;p49"/>
          <p:cNvSpPr txBox="1"/>
          <p:nvPr/>
        </p:nvSpPr>
        <p:spPr>
          <a:xfrm>
            <a:off x="219075" y="275035"/>
            <a:ext cx="1769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팀원 소개</a:t>
            </a:r>
            <a:endParaRPr sz="15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8" name="Google Shape;668;p49"/>
          <p:cNvSpPr/>
          <p:nvPr/>
        </p:nvSpPr>
        <p:spPr>
          <a:xfrm>
            <a:off x="1078706" y="1367294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9"/>
          <p:cNvSpPr txBox="1">
            <a:spLocks noGrp="1"/>
          </p:cNvSpPr>
          <p:nvPr>
            <p:ph type="title" idx="4294967295"/>
          </p:nvPr>
        </p:nvSpPr>
        <p:spPr>
          <a:xfrm>
            <a:off x="1078708" y="714380"/>
            <a:ext cx="5679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현진혁을 소개 합니다</a:t>
            </a:r>
            <a:endParaRPr/>
          </a:p>
        </p:txBody>
      </p:sp>
      <p:graphicFrame>
        <p:nvGraphicFramePr>
          <p:cNvPr id="670" name="Google Shape;670;p49"/>
          <p:cNvGraphicFramePr/>
          <p:nvPr>
            <p:extLst>
              <p:ext uri="{D42A27DB-BD31-4B8C-83A1-F6EECF244321}">
                <p14:modId xmlns:p14="http://schemas.microsoft.com/office/powerpoint/2010/main" val="1115667907"/>
              </p:ext>
            </p:extLst>
          </p:nvPr>
        </p:nvGraphicFramePr>
        <p:xfrm>
          <a:off x="1173346" y="1374159"/>
          <a:ext cx="7674508" cy="3277775"/>
        </p:xfrm>
        <a:graphic>
          <a:graphicData uri="http://schemas.openxmlformats.org/drawingml/2006/table">
            <a:tbl>
              <a:tblPr firstRow="1" bandRow="1">
                <a:noFill/>
                <a:tableStyleId>{D0B925D6-1BAB-41C4-B5E0-A976D38AA85C}</a:tableStyleId>
              </a:tblPr>
              <a:tblGrid>
                <a:gridCol w="3837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현진혁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전공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컴퓨터공학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선호하는 기술 스택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스크립트형 언어</a:t>
                      </a:r>
                      <a:endParaRPr sz="12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python, autoit3, NSIS </a:t>
                      </a:r>
                      <a:br>
                        <a:rPr lang="ko" sz="1500" b="1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2학기 목표</a:t>
                      </a:r>
                      <a:endParaRPr sz="15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github 프로필 작성,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개인 프로젝트 3개 완성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취미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게임 찍먹하기</a:t>
                      </a:r>
                      <a:endParaRPr sz="15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쓸데없지만 하고 싶은 말</a:t>
                      </a:r>
                      <a:endParaRPr sz="15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유튜브를 한편만 보려했습니다…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그러다가 밤을 샜습니다</a:t>
                      </a:r>
                      <a:endParaRPr sz="1100" dirty="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71" name="Google Shape;6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63" y="1236300"/>
            <a:ext cx="17049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900" y="3261512"/>
            <a:ext cx="534454" cy="4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7274" y="3248211"/>
            <a:ext cx="438600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8475" y="3261525"/>
            <a:ext cx="411949" cy="41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0540" y="3807890"/>
            <a:ext cx="438600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9"/>
          <p:cNvPicPr preferRelativeResize="0"/>
          <p:nvPr/>
        </p:nvPicPr>
        <p:blipFill rotWithShape="1">
          <a:blip r:embed="rId8">
            <a:alphaModFix/>
          </a:blip>
          <a:srcRect b="30924"/>
          <a:stretch/>
        </p:blipFill>
        <p:spPr>
          <a:xfrm>
            <a:off x="1155850" y="4133300"/>
            <a:ext cx="393275" cy="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10600" y="2571750"/>
            <a:ext cx="469929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50"/>
          <p:cNvGrpSpPr/>
          <p:nvPr/>
        </p:nvGrpSpPr>
        <p:grpSpPr>
          <a:xfrm>
            <a:off x="4976813" y="3574256"/>
            <a:ext cx="4177751" cy="1582348"/>
            <a:chOff x="0" y="0"/>
            <a:chExt cx="5570335" cy="2108954"/>
          </a:xfrm>
        </p:grpSpPr>
        <p:grpSp>
          <p:nvGrpSpPr>
            <p:cNvPr id="684" name="Google Shape;684;p50"/>
            <p:cNvGrpSpPr/>
            <p:nvPr/>
          </p:nvGrpSpPr>
          <p:grpSpPr>
            <a:xfrm>
              <a:off x="0" y="22270"/>
              <a:ext cx="2331415" cy="2086684"/>
              <a:chOff x="0" y="0"/>
              <a:chExt cx="2331415" cy="2086684"/>
            </a:xfrm>
          </p:grpSpPr>
          <p:sp>
            <p:nvSpPr>
              <p:cNvPr id="685" name="Google Shape;685;p50"/>
              <p:cNvSpPr/>
              <p:nvPr/>
            </p:nvSpPr>
            <p:spPr>
              <a:xfrm>
                <a:off x="0" y="1"/>
                <a:ext cx="2331415" cy="2086081"/>
              </a:xfrm>
              <a:custGeom>
                <a:avLst/>
                <a:gdLst/>
                <a:ahLst/>
                <a:cxnLst/>
                <a:rect l="l" t="t" r="r" b="b"/>
                <a:pathLst>
                  <a:path w="2331415" h="2086081" extrusionOk="0">
                    <a:moveTo>
                      <a:pt x="800818" y="0"/>
                    </a:moveTo>
                    <a:lnTo>
                      <a:pt x="2331415" y="2086081"/>
                    </a:lnTo>
                    <a:lnTo>
                      <a:pt x="0" y="2086081"/>
                    </a:lnTo>
                    <a:lnTo>
                      <a:pt x="800818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>
                <a:off x="800818" y="0"/>
                <a:ext cx="1482603" cy="2086684"/>
              </a:xfrm>
              <a:custGeom>
                <a:avLst/>
                <a:gdLst/>
                <a:ahLst/>
                <a:cxnLst/>
                <a:rect l="l" t="t" r="r" b="b"/>
                <a:pathLst>
                  <a:path w="1482603" h="2086684" extrusionOk="0">
                    <a:moveTo>
                      <a:pt x="0" y="0"/>
                    </a:moveTo>
                    <a:lnTo>
                      <a:pt x="1482603" y="1919271"/>
                    </a:lnTo>
                    <a:cubicBezTo>
                      <a:pt x="1482603" y="1919271"/>
                      <a:pt x="1467081" y="1980665"/>
                      <a:pt x="1443562" y="2071812"/>
                    </a:cubicBezTo>
                    <a:lnTo>
                      <a:pt x="1439711" y="2086684"/>
                    </a:lnTo>
                    <a:lnTo>
                      <a:pt x="903587" y="2086684"/>
                    </a:lnTo>
                    <a:lnTo>
                      <a:pt x="830128" y="1915611"/>
                    </a:lnTo>
                    <a:cubicBezTo>
                      <a:pt x="473309" y="108620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>
                <a:off x="476300" y="302248"/>
                <a:ext cx="865382" cy="642673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02" extrusionOk="0">
                    <a:moveTo>
                      <a:pt x="0" y="168"/>
                    </a:moveTo>
                    <a:lnTo>
                      <a:pt x="78" y="119"/>
                    </a:lnTo>
                    <a:lnTo>
                      <a:pt x="135" y="202"/>
                    </a:lnTo>
                    <a:lnTo>
                      <a:pt x="154" y="111"/>
                    </a:lnTo>
                    <a:lnTo>
                      <a:pt x="227" y="195"/>
                    </a:lnTo>
                    <a:lnTo>
                      <a:pt x="208" y="66"/>
                    </a:lnTo>
                    <a:lnTo>
                      <a:pt x="272" y="119"/>
                    </a:lnTo>
                    <a:lnTo>
                      <a:pt x="177" y="0"/>
                    </a:lnTo>
                    <a:lnTo>
                      <a:pt x="189" y="85"/>
                    </a:lnTo>
                    <a:lnTo>
                      <a:pt x="132" y="54"/>
                    </a:lnTo>
                    <a:lnTo>
                      <a:pt x="118" y="116"/>
                    </a:lnTo>
                    <a:lnTo>
                      <a:pt x="80" y="45"/>
                    </a:lnTo>
                    <a:lnTo>
                      <a:pt x="42" y="104"/>
                    </a:lnTo>
                    <a:lnTo>
                      <a:pt x="52" y="28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50"/>
            <p:cNvGrpSpPr/>
            <p:nvPr/>
          </p:nvGrpSpPr>
          <p:grpSpPr>
            <a:xfrm>
              <a:off x="2122803" y="604495"/>
              <a:ext cx="1872971" cy="1503858"/>
              <a:chOff x="0" y="0"/>
              <a:chExt cx="1872971" cy="1503858"/>
            </a:xfrm>
          </p:grpSpPr>
          <p:sp>
            <p:nvSpPr>
              <p:cNvPr id="689" name="Google Shape;689;p50"/>
              <p:cNvSpPr/>
              <p:nvPr/>
            </p:nvSpPr>
            <p:spPr>
              <a:xfrm>
                <a:off x="0" y="1"/>
                <a:ext cx="1872971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1872971" h="1503857" extrusionOk="0">
                    <a:moveTo>
                      <a:pt x="930554" y="0"/>
                    </a:moveTo>
                    <a:lnTo>
                      <a:pt x="1872971" y="1503857"/>
                    </a:lnTo>
                    <a:lnTo>
                      <a:pt x="0" y="1503857"/>
                    </a:lnTo>
                    <a:lnTo>
                      <a:pt x="930554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0"/>
              <p:cNvSpPr/>
              <p:nvPr/>
            </p:nvSpPr>
            <p:spPr>
              <a:xfrm>
                <a:off x="930554" y="0"/>
                <a:ext cx="820840" cy="1503857"/>
              </a:xfrm>
              <a:custGeom>
                <a:avLst/>
                <a:gdLst/>
                <a:ahLst/>
                <a:cxnLst/>
                <a:rect l="l" t="t" r="r" b="b"/>
                <a:pathLst>
                  <a:path w="820840" h="1503857" extrusionOk="0">
                    <a:moveTo>
                      <a:pt x="0" y="0"/>
                    </a:moveTo>
                    <a:lnTo>
                      <a:pt x="820840" y="1291710"/>
                    </a:lnTo>
                    <a:lnTo>
                      <a:pt x="697163" y="1503857"/>
                    </a:lnTo>
                    <a:lnTo>
                      <a:pt x="283880" y="1503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0"/>
              <p:cNvSpPr/>
              <p:nvPr/>
            </p:nvSpPr>
            <p:spPr>
              <a:xfrm>
                <a:off x="583763" y="171804"/>
                <a:ext cx="722213" cy="680852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0" y="114"/>
                    </a:moveTo>
                    <a:lnTo>
                      <a:pt x="47" y="93"/>
                    </a:lnTo>
                    <a:lnTo>
                      <a:pt x="47" y="157"/>
                    </a:lnTo>
                    <a:lnTo>
                      <a:pt x="109" y="91"/>
                    </a:lnTo>
                    <a:lnTo>
                      <a:pt x="114" y="214"/>
                    </a:lnTo>
                    <a:lnTo>
                      <a:pt x="140" y="110"/>
                    </a:lnTo>
                    <a:lnTo>
                      <a:pt x="197" y="171"/>
                    </a:lnTo>
                    <a:lnTo>
                      <a:pt x="175" y="95"/>
                    </a:lnTo>
                    <a:lnTo>
                      <a:pt x="227" y="129"/>
                    </a:lnTo>
                    <a:lnTo>
                      <a:pt x="159" y="17"/>
                    </a:lnTo>
                    <a:lnTo>
                      <a:pt x="190" y="81"/>
                    </a:lnTo>
                    <a:lnTo>
                      <a:pt x="147" y="55"/>
                    </a:lnTo>
                    <a:lnTo>
                      <a:pt x="147" y="84"/>
                    </a:lnTo>
                    <a:lnTo>
                      <a:pt x="121" y="41"/>
                    </a:lnTo>
                    <a:lnTo>
                      <a:pt x="83" y="74"/>
                    </a:lnTo>
                    <a:lnTo>
                      <a:pt x="73" y="0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2" name="Google Shape;692;p50"/>
            <p:cNvGrpSpPr/>
            <p:nvPr/>
          </p:nvGrpSpPr>
          <p:grpSpPr>
            <a:xfrm>
              <a:off x="3763682" y="0"/>
              <a:ext cx="1806653" cy="2108352"/>
              <a:chOff x="0" y="0"/>
              <a:chExt cx="1806653" cy="2108352"/>
            </a:xfrm>
          </p:grpSpPr>
          <p:sp>
            <p:nvSpPr>
              <p:cNvPr id="693" name="Google Shape;693;p50"/>
              <p:cNvSpPr/>
              <p:nvPr/>
            </p:nvSpPr>
            <p:spPr>
              <a:xfrm>
                <a:off x="0" y="0"/>
                <a:ext cx="1806653" cy="2108352"/>
              </a:xfrm>
              <a:custGeom>
                <a:avLst/>
                <a:gdLst/>
                <a:ahLst/>
                <a:cxnLst/>
                <a:rect l="l" t="t" r="r" b="b"/>
                <a:pathLst>
                  <a:path w="1806653" h="2108352" extrusionOk="0">
                    <a:moveTo>
                      <a:pt x="1271781" y="0"/>
                    </a:moveTo>
                    <a:lnTo>
                      <a:pt x="1806653" y="947793"/>
                    </a:lnTo>
                    <a:lnTo>
                      <a:pt x="1806653" y="2108352"/>
                    </a:lnTo>
                    <a:lnTo>
                      <a:pt x="0" y="2108352"/>
                    </a:lnTo>
                    <a:lnTo>
                      <a:pt x="1271781" y="0"/>
                    </a:lnTo>
                    <a:close/>
                  </a:path>
                </a:pathLst>
              </a:custGeom>
              <a:solidFill>
                <a:srgbClr val="5DA28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50"/>
              <p:cNvSpPr/>
              <p:nvPr/>
            </p:nvSpPr>
            <p:spPr>
              <a:xfrm>
                <a:off x="1271780" y="0"/>
                <a:ext cx="521010" cy="2010740"/>
              </a:xfrm>
              <a:custGeom>
                <a:avLst/>
                <a:gdLst/>
                <a:ahLst/>
                <a:cxnLst/>
                <a:rect l="l" t="t" r="r" b="b"/>
                <a:pathLst>
                  <a:path w="521010" h="2010740" extrusionOk="0">
                    <a:moveTo>
                      <a:pt x="0" y="0"/>
                    </a:moveTo>
                    <a:lnTo>
                      <a:pt x="521010" y="922444"/>
                    </a:lnTo>
                    <a:lnTo>
                      <a:pt x="521010" y="1807123"/>
                    </a:lnTo>
                    <a:lnTo>
                      <a:pt x="400876" y="20107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72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0"/>
              <p:cNvSpPr/>
              <p:nvPr/>
            </p:nvSpPr>
            <p:spPr>
              <a:xfrm>
                <a:off x="842272" y="203619"/>
                <a:ext cx="919469" cy="763572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0" extrusionOk="0">
                    <a:moveTo>
                      <a:pt x="230" y="109"/>
                    </a:moveTo>
                    <a:lnTo>
                      <a:pt x="289" y="209"/>
                    </a:lnTo>
                    <a:lnTo>
                      <a:pt x="173" y="133"/>
                    </a:lnTo>
                    <a:lnTo>
                      <a:pt x="142" y="240"/>
                    </a:lnTo>
                    <a:lnTo>
                      <a:pt x="118" y="133"/>
                    </a:lnTo>
                    <a:lnTo>
                      <a:pt x="55" y="214"/>
                    </a:lnTo>
                    <a:lnTo>
                      <a:pt x="90" y="54"/>
                    </a:lnTo>
                    <a:lnTo>
                      <a:pt x="0" y="152"/>
                    </a:lnTo>
                    <a:lnTo>
                      <a:pt x="92" y="0"/>
                    </a:lnTo>
                    <a:lnTo>
                      <a:pt x="111" y="62"/>
                    </a:lnTo>
                    <a:lnTo>
                      <a:pt x="142" y="52"/>
                    </a:lnTo>
                    <a:lnTo>
                      <a:pt x="152" y="149"/>
                    </a:lnTo>
                    <a:lnTo>
                      <a:pt x="156" y="52"/>
                    </a:lnTo>
                    <a:lnTo>
                      <a:pt x="237" y="138"/>
                    </a:lnTo>
                    <a:lnTo>
                      <a:pt x="230" y="109"/>
                    </a:lnTo>
                    <a:close/>
                  </a:path>
                </a:pathLst>
              </a:custGeom>
              <a:solidFill>
                <a:srgbClr val="FFFFE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6" name="Google Shape;696;p50"/>
          <p:cNvGrpSpPr/>
          <p:nvPr/>
        </p:nvGrpSpPr>
        <p:grpSpPr>
          <a:xfrm>
            <a:off x="3315891" y="4667250"/>
            <a:ext cx="1677714" cy="460819"/>
            <a:chOff x="0" y="0"/>
            <a:chExt cx="4090988" cy="1123950"/>
          </a:xfrm>
        </p:grpSpPr>
        <p:sp>
          <p:nvSpPr>
            <p:cNvPr id="697" name="Google Shape;697;p50"/>
            <p:cNvSpPr/>
            <p:nvPr/>
          </p:nvSpPr>
          <p:spPr>
            <a:xfrm>
              <a:off x="296862" y="776287"/>
              <a:ext cx="73025" cy="338138"/>
            </a:xfrm>
            <a:custGeom>
              <a:avLst/>
              <a:gdLst/>
              <a:ahLst/>
              <a:cxnLst/>
              <a:rect l="l" t="t" r="r" b="b"/>
              <a:pathLst>
                <a:path w="40" h="187" extrusionOk="0">
                  <a:moveTo>
                    <a:pt x="40" y="178"/>
                  </a:moveTo>
                  <a:cubicBezTo>
                    <a:pt x="40" y="183"/>
                    <a:pt x="31" y="187"/>
                    <a:pt x="2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4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0" y="169862"/>
              <a:ext cx="666750" cy="776288"/>
            </a:xfrm>
            <a:custGeom>
              <a:avLst/>
              <a:gdLst/>
              <a:ahLst/>
              <a:cxnLst/>
              <a:rect l="l" t="t" r="r" b="b"/>
              <a:pathLst>
                <a:path w="370" h="429" extrusionOk="0">
                  <a:moveTo>
                    <a:pt x="260" y="304"/>
                  </a:moveTo>
                  <a:cubicBezTo>
                    <a:pt x="289" y="305"/>
                    <a:pt x="331" y="302"/>
                    <a:pt x="353" y="288"/>
                  </a:cubicBezTo>
                  <a:cubicBezTo>
                    <a:pt x="312" y="272"/>
                    <a:pt x="267" y="235"/>
                    <a:pt x="246" y="207"/>
                  </a:cubicBezTo>
                  <a:cubicBezTo>
                    <a:pt x="281" y="203"/>
                    <a:pt x="299" y="203"/>
                    <a:pt x="326" y="184"/>
                  </a:cubicBezTo>
                  <a:cubicBezTo>
                    <a:pt x="288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1" y="104"/>
                  </a:cubicBezTo>
                  <a:cubicBezTo>
                    <a:pt x="226" y="78"/>
                    <a:pt x="195" y="34"/>
                    <a:pt x="186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6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1" y="203"/>
                    <a:pt x="89" y="203"/>
                    <a:pt x="124" y="207"/>
                  </a:cubicBezTo>
                  <a:cubicBezTo>
                    <a:pt x="103" y="235"/>
                    <a:pt x="58" y="272"/>
                    <a:pt x="17" y="288"/>
                  </a:cubicBezTo>
                  <a:cubicBezTo>
                    <a:pt x="39" y="302"/>
                    <a:pt x="81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4" y="426"/>
                    <a:pt x="370" y="397"/>
                  </a:cubicBezTo>
                  <a:cubicBezTo>
                    <a:pt x="339" y="383"/>
                    <a:pt x="275" y="333"/>
                    <a:pt x="260" y="30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706437" y="720725"/>
              <a:ext cx="82550" cy="388938"/>
            </a:xfrm>
            <a:custGeom>
              <a:avLst/>
              <a:gdLst/>
              <a:ahLst/>
              <a:cxnLst/>
              <a:rect l="l" t="t" r="r" b="b"/>
              <a:pathLst>
                <a:path w="46" h="215" extrusionOk="0">
                  <a:moveTo>
                    <a:pt x="46" y="205"/>
                  </a:moveTo>
                  <a:cubicBezTo>
                    <a:pt x="46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0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4"/>
                    <a:pt x="46" y="9"/>
                  </a:cubicBezTo>
                  <a:lnTo>
                    <a:pt x="46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361950" y="20637"/>
              <a:ext cx="771525" cy="895350"/>
            </a:xfrm>
            <a:custGeom>
              <a:avLst/>
              <a:gdLst/>
              <a:ahLst/>
              <a:cxnLst/>
              <a:rect l="l" t="t" r="r" b="b"/>
              <a:pathLst>
                <a:path w="428" h="495" extrusionOk="0">
                  <a:moveTo>
                    <a:pt x="301" y="351"/>
                  </a:moveTo>
                  <a:cubicBezTo>
                    <a:pt x="334" y="352"/>
                    <a:pt x="383" y="348"/>
                    <a:pt x="408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5" y="234"/>
                    <a:pt x="345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4" y="120"/>
                  </a:cubicBezTo>
                  <a:cubicBezTo>
                    <a:pt x="261" y="90"/>
                    <a:pt x="225" y="39"/>
                    <a:pt x="216" y="0"/>
                  </a:cubicBezTo>
                  <a:cubicBezTo>
                    <a:pt x="194" y="62"/>
                    <a:pt x="162" y="97"/>
                    <a:pt x="103" y="119"/>
                  </a:cubicBezTo>
                  <a:cubicBezTo>
                    <a:pt x="122" y="131"/>
                    <a:pt x="138" y="136"/>
                    <a:pt x="158" y="140"/>
                  </a:cubicBezTo>
                  <a:cubicBezTo>
                    <a:pt x="141" y="164"/>
                    <a:pt x="95" y="203"/>
                    <a:pt x="51" y="212"/>
                  </a:cubicBezTo>
                  <a:cubicBezTo>
                    <a:pt x="83" y="234"/>
                    <a:pt x="103" y="234"/>
                    <a:pt x="144" y="239"/>
                  </a:cubicBezTo>
                  <a:cubicBezTo>
                    <a:pt x="119" y="271"/>
                    <a:pt x="68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6" y="442"/>
                    <a:pt x="0" y="458"/>
                  </a:cubicBezTo>
                  <a:cubicBezTo>
                    <a:pt x="76" y="491"/>
                    <a:pt x="153" y="495"/>
                    <a:pt x="215" y="495"/>
                  </a:cubicBezTo>
                  <a:cubicBezTo>
                    <a:pt x="276" y="495"/>
                    <a:pt x="352" y="491"/>
                    <a:pt x="428" y="458"/>
                  </a:cubicBezTo>
                  <a:cubicBezTo>
                    <a:pt x="392" y="442"/>
                    <a:pt x="318" y="385"/>
                    <a:pt x="301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1544637" y="815975"/>
              <a:ext cx="65088" cy="303213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59"/>
                  </a:moveTo>
                  <a:cubicBezTo>
                    <a:pt x="36" y="163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3"/>
                    <a:pt x="0" y="1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7"/>
                  </a:cubicBezTo>
                  <a:lnTo>
                    <a:pt x="36" y="159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1277937" y="274637"/>
              <a:ext cx="598488" cy="693738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1"/>
                  </a:moveTo>
                  <a:cubicBezTo>
                    <a:pt x="258" y="272"/>
                    <a:pt x="297" y="269"/>
                    <a:pt x="316" y="257"/>
                  </a:cubicBezTo>
                  <a:cubicBezTo>
                    <a:pt x="279" y="242"/>
                    <a:pt x="239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7"/>
                    <a:pt x="222" y="125"/>
                    <a:pt x="209" y="107"/>
                  </a:cubicBezTo>
                  <a:cubicBezTo>
                    <a:pt x="226" y="102"/>
                    <a:pt x="227" y="101"/>
                    <a:pt x="243" y="92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1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6"/>
                    <a:pt x="74" y="157"/>
                    <a:pt x="40" y="164"/>
                  </a:cubicBezTo>
                  <a:cubicBezTo>
                    <a:pt x="64" y="181"/>
                    <a:pt x="80" y="181"/>
                    <a:pt x="112" y="185"/>
                  </a:cubicBezTo>
                  <a:cubicBezTo>
                    <a:pt x="92" y="210"/>
                    <a:pt x="53" y="242"/>
                    <a:pt x="16" y="257"/>
                  </a:cubicBezTo>
                  <a:cubicBezTo>
                    <a:pt x="35" y="269"/>
                    <a:pt x="73" y="272"/>
                    <a:pt x="99" y="271"/>
                  </a:cubicBezTo>
                  <a:cubicBezTo>
                    <a:pt x="85" y="297"/>
                    <a:pt x="28" y="342"/>
                    <a:pt x="0" y="354"/>
                  </a:cubicBezTo>
                  <a:cubicBezTo>
                    <a:pt x="59" y="380"/>
                    <a:pt x="119" y="383"/>
                    <a:pt x="166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7"/>
                    <a:pt x="233" y="27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1862137" y="706437"/>
              <a:ext cx="85725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1514475" y="0"/>
              <a:ext cx="779463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2586037" y="768350"/>
              <a:ext cx="71438" cy="336550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2287587" y="163512"/>
              <a:ext cx="666750" cy="774700"/>
            </a:xfrm>
            <a:custGeom>
              <a:avLst/>
              <a:gdLst/>
              <a:ahLst/>
              <a:cxnLst/>
              <a:rect l="l" t="t" r="r" b="b"/>
              <a:pathLst>
                <a:path w="370" h="428" extrusionOk="0">
                  <a:moveTo>
                    <a:pt x="260" y="303"/>
                  </a:moveTo>
                  <a:cubicBezTo>
                    <a:pt x="288" y="304"/>
                    <a:pt x="331" y="301"/>
                    <a:pt x="352" y="287"/>
                  </a:cubicBezTo>
                  <a:cubicBezTo>
                    <a:pt x="311" y="271"/>
                    <a:pt x="267" y="234"/>
                    <a:pt x="245" y="206"/>
                  </a:cubicBezTo>
                  <a:cubicBezTo>
                    <a:pt x="281" y="202"/>
                    <a:pt x="298" y="202"/>
                    <a:pt x="326" y="183"/>
                  </a:cubicBezTo>
                  <a:cubicBezTo>
                    <a:pt x="288" y="175"/>
                    <a:pt x="247" y="140"/>
                    <a:pt x="233" y="119"/>
                  </a:cubicBezTo>
                  <a:cubicBezTo>
                    <a:pt x="252" y="113"/>
                    <a:pt x="253" y="112"/>
                    <a:pt x="271" y="103"/>
                  </a:cubicBezTo>
                  <a:cubicBezTo>
                    <a:pt x="226" y="77"/>
                    <a:pt x="195" y="33"/>
                    <a:pt x="186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6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1" y="202"/>
                    <a:pt x="89" y="202"/>
                    <a:pt x="124" y="206"/>
                  </a:cubicBezTo>
                  <a:cubicBezTo>
                    <a:pt x="102" y="234"/>
                    <a:pt x="58" y="271"/>
                    <a:pt x="17" y="287"/>
                  </a:cubicBezTo>
                  <a:cubicBezTo>
                    <a:pt x="39" y="301"/>
                    <a:pt x="81" y="304"/>
                    <a:pt x="109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2" y="428"/>
                    <a:pt x="185" y="428"/>
                  </a:cubicBezTo>
                  <a:cubicBezTo>
                    <a:pt x="238" y="428"/>
                    <a:pt x="304" y="425"/>
                    <a:pt x="370" y="395"/>
                  </a:cubicBezTo>
                  <a:cubicBezTo>
                    <a:pt x="339" y="382"/>
                    <a:pt x="275" y="332"/>
                    <a:pt x="260" y="303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2249487" y="757237"/>
              <a:ext cx="77788" cy="360363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1931987" y="111125"/>
              <a:ext cx="714375" cy="828675"/>
            </a:xfrm>
            <a:custGeom>
              <a:avLst/>
              <a:gdLst/>
              <a:ahLst/>
              <a:cxnLst/>
              <a:rect l="l" t="t" r="r" b="b"/>
              <a:pathLst>
                <a:path w="396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6" y="251"/>
                    <a:pt x="263" y="221"/>
                  </a:cubicBezTo>
                  <a:cubicBezTo>
                    <a:pt x="300" y="216"/>
                    <a:pt x="319" y="216"/>
                    <a:pt x="349" y="196"/>
                  </a:cubicBezTo>
                  <a:cubicBezTo>
                    <a:pt x="308" y="188"/>
                    <a:pt x="265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80" y="57"/>
                    <a:pt x="150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6" y="216"/>
                    <a:pt x="133" y="221"/>
                  </a:cubicBezTo>
                  <a:cubicBezTo>
                    <a:pt x="110" y="251"/>
                    <a:pt x="63" y="290"/>
                    <a:pt x="19" y="307"/>
                  </a:cubicBezTo>
                  <a:cubicBezTo>
                    <a:pt x="42" y="322"/>
                    <a:pt x="87" y="325"/>
                    <a:pt x="118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1" y="454"/>
                    <a:pt x="142" y="458"/>
                    <a:pt x="199" y="458"/>
                  </a:cubicBezTo>
                  <a:cubicBezTo>
                    <a:pt x="255" y="458"/>
                    <a:pt x="325" y="454"/>
                    <a:pt x="396" y="423"/>
                  </a:cubicBezTo>
                  <a:cubicBezTo>
                    <a:pt x="363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3321050" y="750887"/>
              <a:ext cx="76200" cy="354013"/>
            </a:xfrm>
            <a:custGeom>
              <a:avLst/>
              <a:gdLst/>
              <a:ahLst/>
              <a:cxnLst/>
              <a:rect l="l" t="t" r="r" b="b"/>
              <a:pathLst>
                <a:path w="42" h="195" extrusionOk="0">
                  <a:moveTo>
                    <a:pt x="42" y="187"/>
                  </a:moveTo>
                  <a:cubicBezTo>
                    <a:pt x="42" y="191"/>
                    <a:pt x="33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0" y="195"/>
                    <a:pt x="0" y="191"/>
                    <a:pt x="0" y="18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4"/>
                    <a:pt x="42" y="9"/>
                  </a:cubicBezTo>
                  <a:lnTo>
                    <a:pt x="42" y="187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3019425" y="142875"/>
              <a:ext cx="677863" cy="787400"/>
            </a:xfrm>
            <a:custGeom>
              <a:avLst/>
              <a:gdLst/>
              <a:ahLst/>
              <a:cxnLst/>
              <a:rect l="l" t="t" r="r" b="b"/>
              <a:pathLst>
                <a:path w="376" h="435" extrusionOk="0">
                  <a:moveTo>
                    <a:pt x="265" y="308"/>
                  </a:moveTo>
                  <a:cubicBezTo>
                    <a:pt x="293" y="309"/>
                    <a:pt x="337" y="306"/>
                    <a:pt x="358" y="292"/>
                  </a:cubicBezTo>
                  <a:cubicBezTo>
                    <a:pt x="317" y="275"/>
                    <a:pt x="272" y="238"/>
                    <a:pt x="250" y="210"/>
                  </a:cubicBezTo>
                  <a:cubicBezTo>
                    <a:pt x="285" y="205"/>
                    <a:pt x="303" y="205"/>
                    <a:pt x="332" y="186"/>
                  </a:cubicBezTo>
                  <a:cubicBezTo>
                    <a:pt x="293" y="179"/>
                    <a:pt x="252" y="142"/>
                    <a:pt x="237" y="122"/>
                  </a:cubicBezTo>
                  <a:cubicBezTo>
                    <a:pt x="257" y="116"/>
                    <a:pt x="258" y="115"/>
                    <a:pt x="276" y="105"/>
                  </a:cubicBezTo>
                  <a:cubicBezTo>
                    <a:pt x="230" y="79"/>
                    <a:pt x="198" y="34"/>
                    <a:pt x="190" y="0"/>
                  </a:cubicBezTo>
                  <a:cubicBezTo>
                    <a:pt x="171" y="54"/>
                    <a:pt x="142" y="85"/>
                    <a:pt x="91" y="104"/>
                  </a:cubicBezTo>
                  <a:cubicBezTo>
                    <a:pt x="107" y="115"/>
                    <a:pt x="121" y="119"/>
                    <a:pt x="139" y="123"/>
                  </a:cubicBezTo>
                  <a:cubicBezTo>
                    <a:pt x="124" y="144"/>
                    <a:pt x="84" y="179"/>
                    <a:pt x="45" y="186"/>
                  </a:cubicBezTo>
                  <a:cubicBezTo>
                    <a:pt x="73" y="205"/>
                    <a:pt x="91" y="205"/>
                    <a:pt x="127" y="210"/>
                  </a:cubicBezTo>
                  <a:cubicBezTo>
                    <a:pt x="105" y="238"/>
                    <a:pt x="60" y="275"/>
                    <a:pt x="18" y="292"/>
                  </a:cubicBezTo>
                  <a:cubicBezTo>
                    <a:pt x="40" y="306"/>
                    <a:pt x="83" y="309"/>
                    <a:pt x="112" y="308"/>
                  </a:cubicBezTo>
                  <a:cubicBezTo>
                    <a:pt x="97" y="338"/>
                    <a:pt x="32" y="388"/>
                    <a:pt x="0" y="402"/>
                  </a:cubicBezTo>
                  <a:cubicBezTo>
                    <a:pt x="67" y="431"/>
                    <a:pt x="135" y="435"/>
                    <a:pt x="189" y="435"/>
                  </a:cubicBezTo>
                  <a:cubicBezTo>
                    <a:pt x="243" y="435"/>
                    <a:pt x="309" y="431"/>
                    <a:pt x="376" y="402"/>
                  </a:cubicBezTo>
                  <a:cubicBezTo>
                    <a:pt x="345" y="388"/>
                    <a:pt x="279" y="338"/>
                    <a:pt x="265" y="308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2922587" y="706437"/>
              <a:ext cx="84138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2574925" y="0"/>
              <a:ext cx="777875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7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1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2981325" y="839787"/>
              <a:ext cx="61913" cy="2841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7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8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2732087" y="327025"/>
              <a:ext cx="563563" cy="655638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0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3" y="229"/>
                    <a:pt x="226" y="199"/>
                    <a:pt x="207" y="175"/>
                  </a:cubicBezTo>
                  <a:cubicBezTo>
                    <a:pt x="237" y="171"/>
                    <a:pt x="252" y="171"/>
                    <a:pt x="275" y="155"/>
                  </a:cubicBezTo>
                  <a:cubicBezTo>
                    <a:pt x="243" y="149"/>
                    <a:pt x="209" y="119"/>
                    <a:pt x="197" y="101"/>
                  </a:cubicBezTo>
                  <a:cubicBezTo>
                    <a:pt x="213" y="97"/>
                    <a:pt x="214" y="96"/>
                    <a:pt x="229" y="88"/>
                  </a:cubicBezTo>
                  <a:cubicBezTo>
                    <a:pt x="191" y="66"/>
                    <a:pt x="165" y="29"/>
                    <a:pt x="157" y="0"/>
                  </a:cubicBezTo>
                  <a:cubicBezTo>
                    <a:pt x="142" y="45"/>
                    <a:pt x="118" y="71"/>
                    <a:pt x="75" y="87"/>
                  </a:cubicBezTo>
                  <a:cubicBezTo>
                    <a:pt x="89" y="96"/>
                    <a:pt x="100" y="99"/>
                    <a:pt x="115" y="102"/>
                  </a:cubicBezTo>
                  <a:cubicBezTo>
                    <a:pt x="103" y="120"/>
                    <a:pt x="69" y="149"/>
                    <a:pt x="37" y="155"/>
                  </a:cubicBezTo>
                  <a:cubicBezTo>
                    <a:pt x="60" y="171"/>
                    <a:pt x="75" y="171"/>
                    <a:pt x="105" y="175"/>
                  </a:cubicBezTo>
                  <a:cubicBezTo>
                    <a:pt x="87" y="199"/>
                    <a:pt x="49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0" y="281"/>
                    <a:pt x="26" y="324"/>
                    <a:pt x="0" y="335"/>
                  </a:cubicBezTo>
                  <a:cubicBezTo>
                    <a:pt x="55" y="359"/>
                    <a:pt x="112" y="362"/>
                    <a:pt x="157" y="362"/>
                  </a:cubicBezTo>
                  <a:cubicBezTo>
                    <a:pt x="202" y="362"/>
                    <a:pt x="257" y="359"/>
                    <a:pt x="313" y="335"/>
                  </a:cubicBezTo>
                  <a:cubicBezTo>
                    <a:pt x="286" y="324"/>
                    <a:pt x="232" y="281"/>
                    <a:pt x="220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3679825" y="742950"/>
              <a:ext cx="80963" cy="371475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3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3349625" y="71437"/>
              <a:ext cx="741363" cy="858838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8" y="334"/>
                    <a:pt x="392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9" y="133"/>
                  </a:cubicBezTo>
                  <a:cubicBezTo>
                    <a:pt x="281" y="126"/>
                    <a:pt x="282" y="125"/>
                    <a:pt x="301" y="115"/>
                  </a:cubicBezTo>
                  <a:cubicBezTo>
                    <a:pt x="251" y="86"/>
                    <a:pt x="217" y="37"/>
                    <a:pt x="207" y="0"/>
                  </a:cubicBezTo>
                  <a:cubicBezTo>
                    <a:pt x="187" y="59"/>
                    <a:pt x="156" y="93"/>
                    <a:pt x="99" y="113"/>
                  </a:cubicBezTo>
                  <a:cubicBezTo>
                    <a:pt x="117" y="125"/>
                    <a:pt x="132" y="130"/>
                    <a:pt x="152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20" y="319"/>
                  </a:cubicBezTo>
                  <a:cubicBezTo>
                    <a:pt x="44" y="334"/>
                    <a:pt x="91" y="337"/>
                    <a:pt x="122" y="336"/>
                  </a:cubicBezTo>
                  <a:cubicBezTo>
                    <a:pt x="106" y="369"/>
                    <a:pt x="35" y="424"/>
                    <a:pt x="0" y="439"/>
                  </a:cubicBezTo>
                  <a:cubicBezTo>
                    <a:pt x="73" y="471"/>
                    <a:pt x="148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7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50"/>
          <p:cNvGrpSpPr/>
          <p:nvPr/>
        </p:nvGrpSpPr>
        <p:grpSpPr>
          <a:xfrm>
            <a:off x="3432572" y="1797844"/>
            <a:ext cx="4907735" cy="1160755"/>
            <a:chOff x="0" y="0"/>
            <a:chExt cx="6544520" cy="1548086"/>
          </a:xfrm>
        </p:grpSpPr>
        <p:grpSp>
          <p:nvGrpSpPr>
            <p:cNvPr id="718" name="Google Shape;718;p50"/>
            <p:cNvGrpSpPr/>
            <p:nvPr/>
          </p:nvGrpSpPr>
          <p:grpSpPr>
            <a:xfrm>
              <a:off x="0" y="0"/>
              <a:ext cx="6544520" cy="1548086"/>
              <a:chOff x="0" y="0"/>
              <a:chExt cx="6962996" cy="1647075"/>
            </a:xfrm>
          </p:grpSpPr>
          <p:sp>
            <p:nvSpPr>
              <p:cNvPr id="719" name="Google Shape;719;p50"/>
              <p:cNvSpPr/>
              <p:nvPr/>
            </p:nvSpPr>
            <p:spPr>
              <a:xfrm>
                <a:off x="0" y="0"/>
                <a:ext cx="6657271" cy="1247861"/>
              </a:xfrm>
              <a:custGeom>
                <a:avLst/>
                <a:gdLst/>
                <a:ahLst/>
                <a:cxnLst/>
                <a:rect l="l" t="t" r="r" b="b"/>
                <a:pathLst>
                  <a:path w="6657271" h="1247861" extrusionOk="0">
                    <a:moveTo>
                      <a:pt x="0" y="0"/>
                    </a:moveTo>
                    <a:lnTo>
                      <a:pt x="6393111" y="386080"/>
                    </a:lnTo>
                    <a:lnTo>
                      <a:pt x="6657271" y="1247861"/>
                    </a:lnTo>
                    <a:lnTo>
                      <a:pt x="213360" y="1247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D5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50"/>
              <p:cNvSpPr/>
              <p:nvPr/>
            </p:nvSpPr>
            <p:spPr>
              <a:xfrm>
                <a:off x="539405" y="968174"/>
                <a:ext cx="6423591" cy="678901"/>
              </a:xfrm>
              <a:custGeom>
                <a:avLst/>
                <a:gdLst/>
                <a:ahLst/>
                <a:cxnLst/>
                <a:rect l="l" t="t" r="r" b="b"/>
                <a:pathLst>
                  <a:path w="6423591" h="678901" extrusionOk="0">
                    <a:moveTo>
                      <a:pt x="0" y="121920"/>
                    </a:moveTo>
                    <a:lnTo>
                      <a:pt x="6301671" y="0"/>
                    </a:lnTo>
                    <a:lnTo>
                      <a:pt x="6423591" y="678901"/>
                    </a:lnTo>
                    <a:lnTo>
                      <a:pt x="30480" y="617941"/>
                    </a:lnTo>
                    <a:lnTo>
                      <a:pt x="0" y="1219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1" name="Google Shape;721;p50"/>
            <p:cNvGrpSpPr/>
            <p:nvPr/>
          </p:nvGrpSpPr>
          <p:grpSpPr>
            <a:xfrm>
              <a:off x="866574" y="322053"/>
              <a:ext cx="4159651" cy="584700"/>
              <a:chOff x="0" y="0"/>
              <a:chExt cx="4159651" cy="584700"/>
            </a:xfrm>
          </p:grpSpPr>
          <p:sp>
            <p:nvSpPr>
              <p:cNvPr id="722" name="Google Shape;722;p50"/>
              <p:cNvSpPr txBox="1"/>
              <p:nvPr/>
            </p:nvSpPr>
            <p:spPr>
              <a:xfrm>
                <a:off x="0" y="0"/>
                <a:ext cx="7833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lang="ko" sz="24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04</a:t>
                </a:r>
                <a:endParaRPr sz="24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  <p:sp>
            <p:nvSpPr>
              <p:cNvPr id="723" name="Google Shape;723;p50"/>
              <p:cNvSpPr txBox="1"/>
              <p:nvPr/>
            </p:nvSpPr>
            <p:spPr>
              <a:xfrm>
                <a:off x="641851" y="33781"/>
                <a:ext cx="35178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Arial"/>
                  <a:buNone/>
                </a:pPr>
                <a:r>
                  <a:rPr lang="ko" sz="2100" b="1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rPr>
                  <a:t>QnA</a:t>
                </a:r>
                <a:endParaRPr sz="21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100"/>
                  <a:buFont typeface="Arial"/>
                  <a:buNone/>
                </a:pPr>
                <a:endParaRPr sz="2100" b="1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endParaRPr>
              </a:p>
            </p:txBody>
          </p:sp>
        </p:grpSp>
        <p:sp>
          <p:nvSpPr>
            <p:cNvPr id="724" name="Google Shape;724;p50"/>
            <p:cNvSpPr txBox="1"/>
            <p:nvPr/>
          </p:nvSpPr>
          <p:spPr>
            <a:xfrm>
              <a:off x="2334049" y="1002020"/>
              <a:ext cx="3517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1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725" name="Google Shape;725;p50"/>
          <p:cNvGrpSpPr/>
          <p:nvPr/>
        </p:nvGrpSpPr>
        <p:grpSpPr>
          <a:xfrm>
            <a:off x="671513" y="1332310"/>
            <a:ext cx="2352819" cy="2331317"/>
            <a:chOff x="895350" y="1776413"/>
            <a:chExt cx="3137091" cy="3108422"/>
          </a:xfrm>
        </p:grpSpPr>
        <p:grpSp>
          <p:nvGrpSpPr>
            <p:cNvPr id="726" name="Google Shape;726;p50"/>
            <p:cNvGrpSpPr/>
            <p:nvPr/>
          </p:nvGrpSpPr>
          <p:grpSpPr>
            <a:xfrm>
              <a:off x="895350" y="1776413"/>
              <a:ext cx="3137091" cy="3108422"/>
              <a:chOff x="0" y="0"/>
              <a:chExt cx="3136464" cy="3109044"/>
            </a:xfrm>
          </p:grpSpPr>
          <p:sp>
            <p:nvSpPr>
              <p:cNvPr id="727" name="Google Shape;727;p50"/>
              <p:cNvSpPr/>
              <p:nvPr/>
            </p:nvSpPr>
            <p:spPr>
              <a:xfrm>
                <a:off x="182880" y="164592"/>
                <a:ext cx="2770500" cy="2770500"/>
              </a:xfrm>
              <a:prstGeom prst="ellipse">
                <a:avLst/>
              </a:prstGeom>
              <a:noFill/>
              <a:ln w="12700" cap="flat" cmpd="sng">
                <a:solidFill>
                  <a:srgbClr val="40404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endParaRPr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8" name="Google Shape;728;p50"/>
              <p:cNvCxnSpPr/>
              <p:nvPr/>
            </p:nvCxnSpPr>
            <p:spPr>
              <a:xfrm>
                <a:off x="1554480" y="0"/>
                <a:ext cx="0" cy="356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50"/>
              <p:cNvCxnSpPr/>
              <p:nvPr/>
            </p:nvCxnSpPr>
            <p:spPr>
              <a:xfrm>
                <a:off x="2798064" y="1554480"/>
                <a:ext cx="33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50"/>
              <p:cNvCxnSpPr/>
              <p:nvPr/>
            </p:nvCxnSpPr>
            <p:spPr>
              <a:xfrm>
                <a:off x="1551432" y="2752344"/>
                <a:ext cx="0" cy="356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50"/>
              <p:cNvCxnSpPr/>
              <p:nvPr/>
            </p:nvCxnSpPr>
            <p:spPr>
              <a:xfrm>
                <a:off x="0" y="1549908"/>
                <a:ext cx="33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040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32" name="Google Shape;732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64278" y="2807853"/>
              <a:ext cx="1524164" cy="8492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0E2"/>
        </a:solidFill>
        <a:effectLst/>
      </p:bgPr>
    </p:bg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51"/>
          <p:cNvGrpSpPr/>
          <p:nvPr/>
        </p:nvGrpSpPr>
        <p:grpSpPr>
          <a:xfrm>
            <a:off x="2974181" y="3851672"/>
            <a:ext cx="2695575" cy="1297781"/>
            <a:chOff x="0" y="0"/>
            <a:chExt cx="3594101" cy="1730375"/>
          </a:xfrm>
        </p:grpSpPr>
        <p:sp>
          <p:nvSpPr>
            <p:cNvPr id="739" name="Google Shape;739;p51"/>
            <p:cNvSpPr/>
            <p:nvPr/>
          </p:nvSpPr>
          <p:spPr>
            <a:xfrm>
              <a:off x="2824163" y="520700"/>
              <a:ext cx="769938" cy="885825"/>
            </a:xfrm>
            <a:custGeom>
              <a:avLst/>
              <a:gdLst/>
              <a:ahLst/>
              <a:cxnLst/>
              <a:rect l="l" t="t" r="r" b="b"/>
              <a:pathLst>
                <a:path w="485" h="558" extrusionOk="0">
                  <a:moveTo>
                    <a:pt x="485" y="508"/>
                  </a:moveTo>
                  <a:lnTo>
                    <a:pt x="270" y="0"/>
                  </a:lnTo>
                  <a:lnTo>
                    <a:pt x="0" y="423"/>
                  </a:lnTo>
                  <a:lnTo>
                    <a:pt x="481" y="558"/>
                  </a:lnTo>
                  <a:lnTo>
                    <a:pt x="485" y="508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0" y="11112"/>
              <a:ext cx="1447800" cy="1674813"/>
            </a:xfrm>
            <a:custGeom>
              <a:avLst/>
              <a:gdLst/>
              <a:ahLst/>
              <a:cxnLst/>
              <a:rect l="l" t="t" r="r" b="b"/>
              <a:pathLst>
                <a:path w="912" h="1055" extrusionOk="0">
                  <a:moveTo>
                    <a:pt x="0" y="1055"/>
                  </a:moveTo>
                  <a:lnTo>
                    <a:pt x="405" y="0"/>
                  </a:lnTo>
                  <a:lnTo>
                    <a:pt x="912" y="691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898525" y="301625"/>
              <a:ext cx="1763713" cy="1428750"/>
            </a:xfrm>
            <a:custGeom>
              <a:avLst/>
              <a:gdLst/>
              <a:ahLst/>
              <a:cxnLst/>
              <a:rect l="l" t="t" r="r" b="b"/>
              <a:pathLst>
                <a:path w="1111" h="900" extrusionOk="0">
                  <a:moveTo>
                    <a:pt x="0" y="884"/>
                  </a:moveTo>
                  <a:lnTo>
                    <a:pt x="547" y="0"/>
                  </a:lnTo>
                  <a:lnTo>
                    <a:pt x="1111" y="900"/>
                  </a:lnTo>
                  <a:lnTo>
                    <a:pt x="0" y="884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1920875" y="0"/>
              <a:ext cx="1628775" cy="1406525"/>
            </a:xfrm>
            <a:custGeom>
              <a:avLst/>
              <a:gdLst/>
              <a:ahLst/>
              <a:cxnLst/>
              <a:rect l="l" t="t" r="r" b="b"/>
              <a:pathLst>
                <a:path w="1026" h="886" extrusionOk="0">
                  <a:moveTo>
                    <a:pt x="0" y="872"/>
                  </a:moveTo>
                  <a:lnTo>
                    <a:pt x="526" y="0"/>
                  </a:lnTo>
                  <a:lnTo>
                    <a:pt x="1026" y="886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5DA28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2938" y="11112"/>
              <a:ext cx="739775" cy="1447800"/>
            </a:xfrm>
            <a:custGeom>
              <a:avLst/>
              <a:gdLst/>
              <a:ahLst/>
              <a:cxnLst/>
              <a:rect l="l" t="t" r="r" b="b"/>
              <a:pathLst>
                <a:path w="197" h="384" extrusionOk="0">
                  <a:moveTo>
                    <a:pt x="0" y="0"/>
                  </a:moveTo>
                  <a:cubicBezTo>
                    <a:pt x="0" y="0"/>
                    <a:pt x="161" y="368"/>
                    <a:pt x="162" y="376"/>
                  </a:cubicBezTo>
                  <a:cubicBezTo>
                    <a:pt x="164" y="384"/>
                    <a:pt x="197" y="254"/>
                    <a:pt x="197" y="2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1766888" y="301625"/>
              <a:ext cx="409575" cy="1017588"/>
            </a:xfrm>
            <a:custGeom>
              <a:avLst/>
              <a:gdLst/>
              <a:ahLst/>
              <a:cxnLst/>
              <a:rect l="l" t="t" r="r" b="b"/>
              <a:pathLst>
                <a:path w="258" h="641" extrusionOk="0">
                  <a:moveTo>
                    <a:pt x="0" y="0"/>
                  </a:moveTo>
                  <a:lnTo>
                    <a:pt x="258" y="406"/>
                  </a:lnTo>
                  <a:lnTo>
                    <a:pt x="121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2755900" y="0"/>
              <a:ext cx="387350" cy="1003300"/>
            </a:xfrm>
            <a:custGeom>
              <a:avLst/>
              <a:gdLst/>
              <a:ahLst/>
              <a:cxnLst/>
              <a:rect l="l" t="t" r="r" b="b"/>
              <a:pathLst>
                <a:path w="244" h="632" extrusionOk="0">
                  <a:moveTo>
                    <a:pt x="0" y="0"/>
                  </a:moveTo>
                  <a:lnTo>
                    <a:pt x="244" y="432"/>
                  </a:lnTo>
                  <a:lnTo>
                    <a:pt x="126" y="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3252788" y="520700"/>
              <a:ext cx="341313" cy="946150"/>
            </a:xfrm>
            <a:custGeom>
              <a:avLst/>
              <a:gdLst/>
              <a:ahLst/>
              <a:cxnLst/>
              <a:rect l="l" t="t" r="r" b="b"/>
              <a:pathLst>
                <a:path w="215" h="596" extrusionOk="0">
                  <a:moveTo>
                    <a:pt x="215" y="508"/>
                  </a:moveTo>
                  <a:lnTo>
                    <a:pt x="0" y="0"/>
                  </a:lnTo>
                  <a:lnTo>
                    <a:pt x="71" y="596"/>
                  </a:lnTo>
                  <a:lnTo>
                    <a:pt x="211" y="572"/>
                  </a:lnTo>
                  <a:lnTo>
                    <a:pt x="215" y="508"/>
                  </a:lnTo>
                  <a:close/>
                </a:path>
              </a:pathLst>
            </a:custGeom>
            <a:solidFill>
              <a:srgbClr val="22272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481013" y="161925"/>
              <a:ext cx="431800" cy="320675"/>
            </a:xfrm>
            <a:custGeom>
              <a:avLst/>
              <a:gdLst/>
              <a:ahLst/>
              <a:cxnLst/>
              <a:rect l="l" t="t" r="r" b="b"/>
              <a:pathLst>
                <a:path w="272" h="202" extrusionOk="0">
                  <a:moveTo>
                    <a:pt x="0" y="168"/>
                  </a:moveTo>
                  <a:lnTo>
                    <a:pt x="78" y="119"/>
                  </a:lnTo>
                  <a:lnTo>
                    <a:pt x="135" y="202"/>
                  </a:lnTo>
                  <a:lnTo>
                    <a:pt x="154" y="111"/>
                  </a:lnTo>
                  <a:lnTo>
                    <a:pt x="227" y="195"/>
                  </a:lnTo>
                  <a:lnTo>
                    <a:pt x="208" y="66"/>
                  </a:lnTo>
                  <a:lnTo>
                    <a:pt x="272" y="119"/>
                  </a:lnTo>
                  <a:lnTo>
                    <a:pt x="177" y="0"/>
                  </a:lnTo>
                  <a:lnTo>
                    <a:pt x="189" y="85"/>
                  </a:lnTo>
                  <a:lnTo>
                    <a:pt x="132" y="54"/>
                  </a:lnTo>
                  <a:lnTo>
                    <a:pt x="118" y="116"/>
                  </a:lnTo>
                  <a:lnTo>
                    <a:pt x="80" y="45"/>
                  </a:lnTo>
                  <a:lnTo>
                    <a:pt x="42" y="104"/>
                  </a:lnTo>
                  <a:lnTo>
                    <a:pt x="52" y="2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1593850" y="387350"/>
              <a:ext cx="360363" cy="339725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0" y="114"/>
                  </a:moveTo>
                  <a:lnTo>
                    <a:pt x="47" y="93"/>
                  </a:lnTo>
                  <a:lnTo>
                    <a:pt x="47" y="157"/>
                  </a:lnTo>
                  <a:lnTo>
                    <a:pt x="109" y="91"/>
                  </a:lnTo>
                  <a:lnTo>
                    <a:pt x="114" y="214"/>
                  </a:lnTo>
                  <a:lnTo>
                    <a:pt x="140" y="110"/>
                  </a:lnTo>
                  <a:lnTo>
                    <a:pt x="197" y="171"/>
                  </a:lnTo>
                  <a:lnTo>
                    <a:pt x="175" y="95"/>
                  </a:lnTo>
                  <a:lnTo>
                    <a:pt x="227" y="129"/>
                  </a:lnTo>
                  <a:lnTo>
                    <a:pt x="159" y="17"/>
                  </a:lnTo>
                  <a:lnTo>
                    <a:pt x="190" y="81"/>
                  </a:lnTo>
                  <a:lnTo>
                    <a:pt x="147" y="55"/>
                  </a:lnTo>
                  <a:lnTo>
                    <a:pt x="147" y="84"/>
                  </a:lnTo>
                  <a:lnTo>
                    <a:pt x="121" y="41"/>
                  </a:lnTo>
                  <a:lnTo>
                    <a:pt x="83" y="74"/>
                  </a:lnTo>
                  <a:lnTo>
                    <a:pt x="73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2541588" y="101600"/>
              <a:ext cx="458788" cy="381000"/>
            </a:xfrm>
            <a:custGeom>
              <a:avLst/>
              <a:gdLst/>
              <a:ahLst/>
              <a:cxnLst/>
              <a:rect l="l" t="t" r="r" b="b"/>
              <a:pathLst>
                <a:path w="289" h="240" extrusionOk="0">
                  <a:moveTo>
                    <a:pt x="230" y="109"/>
                  </a:moveTo>
                  <a:lnTo>
                    <a:pt x="289" y="209"/>
                  </a:lnTo>
                  <a:lnTo>
                    <a:pt x="173" y="133"/>
                  </a:lnTo>
                  <a:lnTo>
                    <a:pt x="142" y="240"/>
                  </a:lnTo>
                  <a:lnTo>
                    <a:pt x="118" y="133"/>
                  </a:lnTo>
                  <a:lnTo>
                    <a:pt x="55" y="214"/>
                  </a:lnTo>
                  <a:lnTo>
                    <a:pt x="90" y="54"/>
                  </a:lnTo>
                  <a:lnTo>
                    <a:pt x="0" y="152"/>
                  </a:lnTo>
                  <a:lnTo>
                    <a:pt x="92" y="0"/>
                  </a:lnTo>
                  <a:lnTo>
                    <a:pt x="111" y="62"/>
                  </a:lnTo>
                  <a:lnTo>
                    <a:pt x="142" y="52"/>
                  </a:lnTo>
                  <a:lnTo>
                    <a:pt x="152" y="149"/>
                  </a:lnTo>
                  <a:lnTo>
                    <a:pt x="156" y="52"/>
                  </a:lnTo>
                  <a:lnTo>
                    <a:pt x="237" y="138"/>
                  </a:lnTo>
                  <a:lnTo>
                    <a:pt x="230" y="109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3109913" y="622300"/>
              <a:ext cx="280988" cy="233363"/>
            </a:xfrm>
            <a:custGeom>
              <a:avLst/>
              <a:gdLst/>
              <a:ahLst/>
              <a:cxnLst/>
              <a:rect l="l" t="t" r="r" b="b"/>
              <a:pathLst>
                <a:path w="177" h="147" extrusionOk="0">
                  <a:moveTo>
                    <a:pt x="47" y="0"/>
                  </a:moveTo>
                  <a:lnTo>
                    <a:pt x="0" y="76"/>
                  </a:lnTo>
                  <a:lnTo>
                    <a:pt x="57" y="59"/>
                  </a:lnTo>
                  <a:lnTo>
                    <a:pt x="71" y="147"/>
                  </a:lnTo>
                  <a:lnTo>
                    <a:pt x="104" y="66"/>
                  </a:lnTo>
                  <a:lnTo>
                    <a:pt x="177" y="142"/>
                  </a:lnTo>
                  <a:lnTo>
                    <a:pt x="130" y="31"/>
                  </a:lnTo>
                  <a:lnTo>
                    <a:pt x="123" y="61"/>
                  </a:lnTo>
                  <a:lnTo>
                    <a:pt x="95" y="0"/>
                  </a:lnTo>
                  <a:lnTo>
                    <a:pt x="76" y="5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FFE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51"/>
          <p:cNvSpPr/>
          <p:nvPr/>
        </p:nvSpPr>
        <p:spPr>
          <a:xfrm>
            <a:off x="0" y="4757738"/>
            <a:ext cx="9144000" cy="385763"/>
          </a:xfrm>
          <a:prstGeom prst="rect">
            <a:avLst/>
          </a:prstGeom>
          <a:solidFill>
            <a:srgbClr val="ABD46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2" name="Google Shape;752;p51"/>
          <p:cNvGrpSpPr/>
          <p:nvPr/>
        </p:nvGrpSpPr>
        <p:grpSpPr>
          <a:xfrm>
            <a:off x="570310" y="4082653"/>
            <a:ext cx="2844403" cy="842962"/>
            <a:chOff x="0" y="0"/>
            <a:chExt cx="4962526" cy="1471613"/>
          </a:xfrm>
        </p:grpSpPr>
        <p:sp>
          <p:nvSpPr>
            <p:cNvPr id="753" name="Google Shape;753;p51"/>
            <p:cNvSpPr/>
            <p:nvPr/>
          </p:nvSpPr>
          <p:spPr>
            <a:xfrm>
              <a:off x="390525" y="1016000"/>
              <a:ext cx="96838" cy="442913"/>
            </a:xfrm>
            <a:custGeom>
              <a:avLst/>
              <a:gdLst/>
              <a:ahLst/>
              <a:cxnLst/>
              <a:rect l="l" t="t" r="r" b="b"/>
              <a:pathLst>
                <a:path w="41" h="187" extrusionOk="0">
                  <a:moveTo>
                    <a:pt x="41" y="178"/>
                  </a:moveTo>
                  <a:cubicBezTo>
                    <a:pt x="41" y="183"/>
                    <a:pt x="32" y="187"/>
                    <a:pt x="21" y="187"/>
                  </a:cubicBezTo>
                  <a:cubicBezTo>
                    <a:pt x="21" y="187"/>
                    <a:pt x="21" y="187"/>
                    <a:pt x="21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41" y="4"/>
                    <a:pt x="41" y="8"/>
                  </a:cubicBezTo>
                  <a:lnTo>
                    <a:pt x="41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0" y="223837"/>
              <a:ext cx="876300" cy="1014413"/>
            </a:xfrm>
            <a:custGeom>
              <a:avLst/>
              <a:gdLst/>
              <a:ahLst/>
              <a:cxnLst/>
              <a:rect l="l" t="t" r="r" b="b"/>
              <a:pathLst>
                <a:path w="371" h="429" extrusionOk="0">
                  <a:moveTo>
                    <a:pt x="261" y="304"/>
                  </a:moveTo>
                  <a:cubicBezTo>
                    <a:pt x="289" y="305"/>
                    <a:pt x="332" y="302"/>
                    <a:pt x="353" y="288"/>
                  </a:cubicBezTo>
                  <a:cubicBezTo>
                    <a:pt x="312" y="272"/>
                    <a:pt x="268" y="235"/>
                    <a:pt x="246" y="207"/>
                  </a:cubicBezTo>
                  <a:cubicBezTo>
                    <a:pt x="281" y="203"/>
                    <a:pt x="299" y="203"/>
                    <a:pt x="327" y="184"/>
                  </a:cubicBezTo>
                  <a:cubicBezTo>
                    <a:pt x="289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2" y="104"/>
                  </a:cubicBezTo>
                  <a:cubicBezTo>
                    <a:pt x="226" y="78"/>
                    <a:pt x="195" y="34"/>
                    <a:pt x="187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7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2" y="203"/>
                    <a:pt x="90" y="203"/>
                    <a:pt x="125" y="207"/>
                  </a:cubicBezTo>
                  <a:cubicBezTo>
                    <a:pt x="103" y="235"/>
                    <a:pt x="59" y="272"/>
                    <a:pt x="18" y="288"/>
                  </a:cubicBezTo>
                  <a:cubicBezTo>
                    <a:pt x="39" y="302"/>
                    <a:pt x="82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5" y="426"/>
                    <a:pt x="371" y="397"/>
                  </a:cubicBezTo>
                  <a:cubicBezTo>
                    <a:pt x="340" y="383"/>
                    <a:pt x="276" y="333"/>
                    <a:pt x="261" y="30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850900" y="942975"/>
              <a:ext cx="111125" cy="509588"/>
            </a:xfrm>
            <a:custGeom>
              <a:avLst/>
              <a:gdLst/>
              <a:ahLst/>
              <a:cxnLst/>
              <a:rect l="l" t="t" r="r" b="b"/>
              <a:pathLst>
                <a:path w="47" h="215" extrusionOk="0">
                  <a:moveTo>
                    <a:pt x="47" y="205"/>
                  </a:moveTo>
                  <a:cubicBezTo>
                    <a:pt x="47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1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401638" y="26987"/>
              <a:ext cx="1008063" cy="1171575"/>
            </a:xfrm>
            <a:custGeom>
              <a:avLst/>
              <a:gdLst/>
              <a:ahLst/>
              <a:cxnLst/>
              <a:rect l="l" t="t" r="r" b="b"/>
              <a:pathLst>
                <a:path w="427" h="495" extrusionOk="0">
                  <a:moveTo>
                    <a:pt x="300" y="351"/>
                  </a:moveTo>
                  <a:cubicBezTo>
                    <a:pt x="333" y="352"/>
                    <a:pt x="382" y="348"/>
                    <a:pt x="407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4" y="234"/>
                    <a:pt x="344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3" y="120"/>
                  </a:cubicBezTo>
                  <a:cubicBezTo>
                    <a:pt x="261" y="90"/>
                    <a:pt x="225" y="39"/>
                    <a:pt x="215" y="0"/>
                  </a:cubicBezTo>
                  <a:cubicBezTo>
                    <a:pt x="194" y="62"/>
                    <a:pt x="161" y="97"/>
                    <a:pt x="102" y="119"/>
                  </a:cubicBezTo>
                  <a:cubicBezTo>
                    <a:pt x="121" y="131"/>
                    <a:pt x="137" y="136"/>
                    <a:pt x="157" y="140"/>
                  </a:cubicBezTo>
                  <a:cubicBezTo>
                    <a:pt x="140" y="164"/>
                    <a:pt x="94" y="203"/>
                    <a:pt x="50" y="212"/>
                  </a:cubicBezTo>
                  <a:cubicBezTo>
                    <a:pt x="82" y="234"/>
                    <a:pt x="103" y="234"/>
                    <a:pt x="143" y="239"/>
                  </a:cubicBezTo>
                  <a:cubicBezTo>
                    <a:pt x="118" y="271"/>
                    <a:pt x="67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5" y="442"/>
                    <a:pt x="0" y="458"/>
                  </a:cubicBezTo>
                  <a:cubicBezTo>
                    <a:pt x="76" y="491"/>
                    <a:pt x="153" y="495"/>
                    <a:pt x="214" y="495"/>
                  </a:cubicBezTo>
                  <a:cubicBezTo>
                    <a:pt x="276" y="495"/>
                    <a:pt x="351" y="491"/>
                    <a:pt x="427" y="458"/>
                  </a:cubicBezTo>
                  <a:cubicBezTo>
                    <a:pt x="392" y="442"/>
                    <a:pt x="317" y="385"/>
                    <a:pt x="300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1657350" y="958850"/>
              <a:ext cx="85725" cy="395288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60"/>
                  </a:moveTo>
                  <a:cubicBezTo>
                    <a:pt x="36" y="164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4"/>
                    <a:pt x="0" y="16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8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1308100" y="250825"/>
              <a:ext cx="784225" cy="908050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2"/>
                  </a:moveTo>
                  <a:cubicBezTo>
                    <a:pt x="258" y="272"/>
                    <a:pt x="297" y="270"/>
                    <a:pt x="316" y="257"/>
                  </a:cubicBezTo>
                  <a:cubicBezTo>
                    <a:pt x="279" y="243"/>
                    <a:pt x="240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8"/>
                    <a:pt x="222" y="126"/>
                    <a:pt x="209" y="107"/>
                  </a:cubicBezTo>
                  <a:cubicBezTo>
                    <a:pt x="226" y="102"/>
                    <a:pt x="227" y="101"/>
                    <a:pt x="243" y="93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2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7"/>
                    <a:pt x="74" y="158"/>
                    <a:pt x="40" y="164"/>
                  </a:cubicBezTo>
                  <a:cubicBezTo>
                    <a:pt x="65" y="181"/>
                    <a:pt x="80" y="181"/>
                    <a:pt x="112" y="185"/>
                  </a:cubicBezTo>
                  <a:cubicBezTo>
                    <a:pt x="92" y="210"/>
                    <a:pt x="53" y="243"/>
                    <a:pt x="16" y="257"/>
                  </a:cubicBezTo>
                  <a:cubicBezTo>
                    <a:pt x="35" y="270"/>
                    <a:pt x="73" y="272"/>
                    <a:pt x="99" y="272"/>
                  </a:cubicBezTo>
                  <a:cubicBezTo>
                    <a:pt x="86" y="298"/>
                    <a:pt x="28" y="342"/>
                    <a:pt x="0" y="354"/>
                  </a:cubicBezTo>
                  <a:cubicBezTo>
                    <a:pt x="59" y="380"/>
                    <a:pt x="119" y="383"/>
                    <a:pt x="167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8"/>
                    <a:pt x="233" y="272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2043113" y="923925"/>
              <a:ext cx="111125" cy="514350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7" y="217"/>
                    <a:pt x="24" y="217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11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1589088" y="0"/>
              <a:ext cx="1020763" cy="11842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6" y="351"/>
                    <a:pt x="411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6" y="120"/>
                  </a:cubicBezTo>
                  <a:cubicBezTo>
                    <a:pt x="264" y="91"/>
                    <a:pt x="227" y="39"/>
                    <a:pt x="217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5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2989263" y="1004887"/>
              <a:ext cx="96838" cy="439738"/>
            </a:xfrm>
            <a:custGeom>
              <a:avLst/>
              <a:gdLst/>
              <a:ahLst/>
              <a:cxnLst/>
              <a:rect l="l" t="t" r="r" b="b"/>
              <a:pathLst>
                <a:path w="41" h="186" extrusionOk="0">
                  <a:moveTo>
                    <a:pt x="41" y="178"/>
                  </a:moveTo>
                  <a:cubicBezTo>
                    <a:pt x="41" y="183"/>
                    <a:pt x="32" y="186"/>
                    <a:pt x="21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0"/>
                    <a:pt x="41" y="3"/>
                    <a:pt x="41" y="8"/>
                  </a:cubicBezTo>
                  <a:lnTo>
                    <a:pt x="41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2600325" y="214312"/>
              <a:ext cx="876300" cy="1012825"/>
            </a:xfrm>
            <a:custGeom>
              <a:avLst/>
              <a:gdLst/>
              <a:ahLst/>
              <a:cxnLst/>
              <a:rect l="l" t="t" r="r" b="b"/>
              <a:pathLst>
                <a:path w="371" h="428" extrusionOk="0">
                  <a:moveTo>
                    <a:pt x="261" y="303"/>
                  </a:moveTo>
                  <a:cubicBezTo>
                    <a:pt x="289" y="304"/>
                    <a:pt x="332" y="301"/>
                    <a:pt x="353" y="287"/>
                  </a:cubicBezTo>
                  <a:cubicBezTo>
                    <a:pt x="312" y="271"/>
                    <a:pt x="268" y="234"/>
                    <a:pt x="246" y="206"/>
                  </a:cubicBezTo>
                  <a:cubicBezTo>
                    <a:pt x="281" y="202"/>
                    <a:pt x="299" y="202"/>
                    <a:pt x="327" y="183"/>
                  </a:cubicBezTo>
                  <a:cubicBezTo>
                    <a:pt x="289" y="175"/>
                    <a:pt x="248" y="140"/>
                    <a:pt x="233" y="119"/>
                  </a:cubicBezTo>
                  <a:cubicBezTo>
                    <a:pt x="253" y="113"/>
                    <a:pt x="254" y="112"/>
                    <a:pt x="272" y="103"/>
                  </a:cubicBezTo>
                  <a:cubicBezTo>
                    <a:pt x="226" y="77"/>
                    <a:pt x="195" y="33"/>
                    <a:pt x="187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6" y="112"/>
                    <a:pt x="119" y="117"/>
                    <a:pt x="137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2" y="202"/>
                    <a:pt x="90" y="202"/>
                    <a:pt x="125" y="206"/>
                  </a:cubicBezTo>
                  <a:cubicBezTo>
                    <a:pt x="103" y="234"/>
                    <a:pt x="59" y="271"/>
                    <a:pt x="18" y="287"/>
                  </a:cubicBezTo>
                  <a:cubicBezTo>
                    <a:pt x="39" y="301"/>
                    <a:pt x="82" y="304"/>
                    <a:pt x="110" y="303"/>
                  </a:cubicBezTo>
                  <a:cubicBezTo>
                    <a:pt x="96" y="332"/>
                    <a:pt x="31" y="382"/>
                    <a:pt x="0" y="395"/>
                  </a:cubicBezTo>
                  <a:cubicBezTo>
                    <a:pt x="66" y="425"/>
                    <a:pt x="133" y="428"/>
                    <a:pt x="186" y="428"/>
                  </a:cubicBezTo>
                  <a:cubicBezTo>
                    <a:pt x="239" y="428"/>
                    <a:pt x="305" y="425"/>
                    <a:pt x="371" y="395"/>
                  </a:cubicBezTo>
                  <a:cubicBezTo>
                    <a:pt x="340" y="382"/>
                    <a:pt x="275" y="332"/>
                    <a:pt x="261" y="303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2552700" y="990600"/>
              <a:ext cx="101600" cy="471488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2136775" y="144462"/>
              <a:ext cx="933450" cy="1084263"/>
            </a:xfrm>
            <a:custGeom>
              <a:avLst/>
              <a:gdLst/>
              <a:ahLst/>
              <a:cxnLst/>
              <a:rect l="l" t="t" r="r" b="b"/>
              <a:pathLst>
                <a:path w="395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5" y="251"/>
                    <a:pt x="262" y="221"/>
                  </a:cubicBezTo>
                  <a:cubicBezTo>
                    <a:pt x="300" y="216"/>
                    <a:pt x="319" y="216"/>
                    <a:pt x="348" y="196"/>
                  </a:cubicBezTo>
                  <a:cubicBezTo>
                    <a:pt x="308" y="188"/>
                    <a:pt x="264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79" y="57"/>
                    <a:pt x="149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5" y="216"/>
                    <a:pt x="133" y="221"/>
                  </a:cubicBezTo>
                  <a:cubicBezTo>
                    <a:pt x="110" y="251"/>
                    <a:pt x="62" y="290"/>
                    <a:pt x="19" y="307"/>
                  </a:cubicBezTo>
                  <a:cubicBezTo>
                    <a:pt x="42" y="322"/>
                    <a:pt x="87" y="325"/>
                    <a:pt x="117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0" y="454"/>
                    <a:pt x="142" y="458"/>
                    <a:pt x="198" y="458"/>
                  </a:cubicBezTo>
                  <a:cubicBezTo>
                    <a:pt x="255" y="458"/>
                    <a:pt x="325" y="454"/>
                    <a:pt x="395" y="423"/>
                  </a:cubicBezTo>
                  <a:cubicBezTo>
                    <a:pt x="362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3430588" y="923925"/>
              <a:ext cx="111125" cy="514350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7" y="217"/>
                    <a:pt x="24" y="217"/>
                  </a:cubicBezTo>
                  <a:cubicBezTo>
                    <a:pt x="24" y="217"/>
                    <a:pt x="24" y="217"/>
                    <a:pt x="24" y="217"/>
                  </a:cubicBezTo>
                  <a:cubicBezTo>
                    <a:pt x="11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978150" y="0"/>
              <a:ext cx="1019175" cy="11842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6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6" y="120"/>
                  </a:cubicBezTo>
                  <a:cubicBezTo>
                    <a:pt x="264" y="91"/>
                    <a:pt x="227" y="39"/>
                    <a:pt x="217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5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3976688" y="1004887"/>
              <a:ext cx="93663" cy="439738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3586163" y="214312"/>
              <a:ext cx="876300" cy="1012825"/>
            </a:xfrm>
            <a:custGeom>
              <a:avLst/>
              <a:gdLst/>
              <a:ahLst/>
              <a:cxnLst/>
              <a:rect l="l" t="t" r="r" b="b"/>
              <a:pathLst>
                <a:path w="371" h="428" extrusionOk="0">
                  <a:moveTo>
                    <a:pt x="261" y="303"/>
                  </a:moveTo>
                  <a:cubicBezTo>
                    <a:pt x="289" y="304"/>
                    <a:pt x="331" y="301"/>
                    <a:pt x="353" y="287"/>
                  </a:cubicBezTo>
                  <a:cubicBezTo>
                    <a:pt x="312" y="271"/>
                    <a:pt x="268" y="234"/>
                    <a:pt x="246" y="206"/>
                  </a:cubicBezTo>
                  <a:cubicBezTo>
                    <a:pt x="281" y="202"/>
                    <a:pt x="299" y="202"/>
                    <a:pt x="327" y="183"/>
                  </a:cubicBezTo>
                  <a:cubicBezTo>
                    <a:pt x="288" y="175"/>
                    <a:pt x="248" y="140"/>
                    <a:pt x="233" y="119"/>
                  </a:cubicBezTo>
                  <a:cubicBezTo>
                    <a:pt x="253" y="113"/>
                    <a:pt x="254" y="112"/>
                    <a:pt x="271" y="103"/>
                  </a:cubicBezTo>
                  <a:cubicBezTo>
                    <a:pt x="226" y="77"/>
                    <a:pt x="195" y="33"/>
                    <a:pt x="187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7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2" y="202"/>
                    <a:pt x="90" y="202"/>
                    <a:pt x="125" y="206"/>
                  </a:cubicBezTo>
                  <a:cubicBezTo>
                    <a:pt x="103" y="234"/>
                    <a:pt x="59" y="271"/>
                    <a:pt x="18" y="287"/>
                  </a:cubicBezTo>
                  <a:cubicBezTo>
                    <a:pt x="39" y="301"/>
                    <a:pt x="82" y="304"/>
                    <a:pt x="110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3" y="428"/>
                    <a:pt x="186" y="428"/>
                  </a:cubicBezTo>
                  <a:cubicBezTo>
                    <a:pt x="239" y="428"/>
                    <a:pt x="305" y="425"/>
                    <a:pt x="371" y="395"/>
                  </a:cubicBezTo>
                  <a:cubicBezTo>
                    <a:pt x="340" y="382"/>
                    <a:pt x="275" y="332"/>
                    <a:pt x="261" y="303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3511550" y="1098550"/>
              <a:ext cx="79375" cy="3730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6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7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3181350" y="428625"/>
              <a:ext cx="738188" cy="857250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1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4" y="229"/>
                    <a:pt x="226" y="199"/>
                    <a:pt x="208" y="175"/>
                  </a:cubicBezTo>
                  <a:cubicBezTo>
                    <a:pt x="238" y="171"/>
                    <a:pt x="253" y="171"/>
                    <a:pt x="276" y="155"/>
                  </a:cubicBezTo>
                  <a:cubicBezTo>
                    <a:pt x="244" y="149"/>
                    <a:pt x="210" y="119"/>
                    <a:pt x="197" y="101"/>
                  </a:cubicBezTo>
                  <a:cubicBezTo>
                    <a:pt x="214" y="97"/>
                    <a:pt x="215" y="96"/>
                    <a:pt x="230" y="88"/>
                  </a:cubicBezTo>
                  <a:cubicBezTo>
                    <a:pt x="191" y="66"/>
                    <a:pt x="165" y="29"/>
                    <a:pt x="158" y="0"/>
                  </a:cubicBezTo>
                  <a:cubicBezTo>
                    <a:pt x="142" y="45"/>
                    <a:pt x="119" y="71"/>
                    <a:pt x="76" y="87"/>
                  </a:cubicBezTo>
                  <a:cubicBezTo>
                    <a:pt x="89" y="96"/>
                    <a:pt x="101" y="99"/>
                    <a:pt x="116" y="102"/>
                  </a:cubicBezTo>
                  <a:cubicBezTo>
                    <a:pt x="103" y="120"/>
                    <a:pt x="70" y="149"/>
                    <a:pt x="38" y="155"/>
                  </a:cubicBezTo>
                  <a:cubicBezTo>
                    <a:pt x="61" y="171"/>
                    <a:pt x="76" y="171"/>
                    <a:pt x="106" y="175"/>
                  </a:cubicBezTo>
                  <a:cubicBezTo>
                    <a:pt x="87" y="199"/>
                    <a:pt x="50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1" y="281"/>
                    <a:pt x="27" y="324"/>
                    <a:pt x="0" y="335"/>
                  </a:cubicBezTo>
                  <a:cubicBezTo>
                    <a:pt x="56" y="359"/>
                    <a:pt x="113" y="362"/>
                    <a:pt x="157" y="362"/>
                  </a:cubicBezTo>
                  <a:cubicBezTo>
                    <a:pt x="202" y="362"/>
                    <a:pt x="258" y="359"/>
                    <a:pt x="313" y="335"/>
                  </a:cubicBezTo>
                  <a:cubicBezTo>
                    <a:pt x="287" y="324"/>
                    <a:pt x="233" y="281"/>
                    <a:pt x="221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4424363" y="971550"/>
              <a:ext cx="106363" cy="487363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2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3992563" y="93662"/>
              <a:ext cx="969963" cy="1123950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7" y="334"/>
                    <a:pt x="391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8" y="133"/>
                  </a:cubicBezTo>
                  <a:cubicBezTo>
                    <a:pt x="280" y="126"/>
                    <a:pt x="282" y="125"/>
                    <a:pt x="301" y="115"/>
                  </a:cubicBezTo>
                  <a:cubicBezTo>
                    <a:pt x="251" y="86"/>
                    <a:pt x="216" y="37"/>
                    <a:pt x="207" y="0"/>
                  </a:cubicBezTo>
                  <a:cubicBezTo>
                    <a:pt x="186" y="59"/>
                    <a:pt x="155" y="93"/>
                    <a:pt x="99" y="113"/>
                  </a:cubicBezTo>
                  <a:cubicBezTo>
                    <a:pt x="117" y="125"/>
                    <a:pt x="132" y="130"/>
                    <a:pt x="151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19" y="319"/>
                  </a:cubicBezTo>
                  <a:cubicBezTo>
                    <a:pt x="43" y="334"/>
                    <a:pt x="91" y="337"/>
                    <a:pt x="122" y="336"/>
                  </a:cubicBezTo>
                  <a:cubicBezTo>
                    <a:pt x="106" y="369"/>
                    <a:pt x="34" y="424"/>
                    <a:pt x="0" y="439"/>
                  </a:cubicBezTo>
                  <a:cubicBezTo>
                    <a:pt x="73" y="471"/>
                    <a:pt x="147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6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51"/>
          <p:cNvGrpSpPr/>
          <p:nvPr/>
        </p:nvGrpSpPr>
        <p:grpSpPr>
          <a:xfrm>
            <a:off x="5238750" y="4149328"/>
            <a:ext cx="3068241" cy="842963"/>
            <a:chOff x="0" y="0"/>
            <a:chExt cx="4090988" cy="1123950"/>
          </a:xfrm>
        </p:grpSpPr>
        <p:sp>
          <p:nvSpPr>
            <p:cNvPr id="774" name="Google Shape;774;p51"/>
            <p:cNvSpPr/>
            <p:nvPr/>
          </p:nvSpPr>
          <p:spPr>
            <a:xfrm>
              <a:off x="296862" y="776287"/>
              <a:ext cx="73025" cy="338138"/>
            </a:xfrm>
            <a:custGeom>
              <a:avLst/>
              <a:gdLst/>
              <a:ahLst/>
              <a:cxnLst/>
              <a:rect l="l" t="t" r="r" b="b"/>
              <a:pathLst>
                <a:path w="40" h="187" extrusionOk="0">
                  <a:moveTo>
                    <a:pt x="40" y="178"/>
                  </a:moveTo>
                  <a:cubicBezTo>
                    <a:pt x="40" y="183"/>
                    <a:pt x="31" y="187"/>
                    <a:pt x="20" y="187"/>
                  </a:cubicBezTo>
                  <a:cubicBezTo>
                    <a:pt x="20" y="187"/>
                    <a:pt x="20" y="187"/>
                    <a:pt x="20" y="187"/>
                  </a:cubicBezTo>
                  <a:cubicBezTo>
                    <a:pt x="9" y="187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4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0" y="169862"/>
              <a:ext cx="666750" cy="776288"/>
            </a:xfrm>
            <a:custGeom>
              <a:avLst/>
              <a:gdLst/>
              <a:ahLst/>
              <a:cxnLst/>
              <a:rect l="l" t="t" r="r" b="b"/>
              <a:pathLst>
                <a:path w="370" h="429" extrusionOk="0">
                  <a:moveTo>
                    <a:pt x="260" y="304"/>
                  </a:moveTo>
                  <a:cubicBezTo>
                    <a:pt x="289" y="305"/>
                    <a:pt x="331" y="302"/>
                    <a:pt x="353" y="288"/>
                  </a:cubicBezTo>
                  <a:cubicBezTo>
                    <a:pt x="312" y="272"/>
                    <a:pt x="267" y="235"/>
                    <a:pt x="246" y="207"/>
                  </a:cubicBezTo>
                  <a:cubicBezTo>
                    <a:pt x="281" y="203"/>
                    <a:pt x="299" y="203"/>
                    <a:pt x="326" y="184"/>
                  </a:cubicBezTo>
                  <a:cubicBezTo>
                    <a:pt x="288" y="176"/>
                    <a:pt x="248" y="141"/>
                    <a:pt x="233" y="120"/>
                  </a:cubicBezTo>
                  <a:cubicBezTo>
                    <a:pt x="253" y="114"/>
                    <a:pt x="254" y="113"/>
                    <a:pt x="271" y="104"/>
                  </a:cubicBezTo>
                  <a:cubicBezTo>
                    <a:pt x="226" y="78"/>
                    <a:pt x="195" y="34"/>
                    <a:pt x="186" y="0"/>
                  </a:cubicBezTo>
                  <a:cubicBezTo>
                    <a:pt x="168" y="54"/>
                    <a:pt x="140" y="84"/>
                    <a:pt x="89" y="103"/>
                  </a:cubicBezTo>
                  <a:cubicBezTo>
                    <a:pt x="105" y="113"/>
                    <a:pt x="119" y="118"/>
                    <a:pt x="136" y="121"/>
                  </a:cubicBezTo>
                  <a:cubicBezTo>
                    <a:pt x="122" y="142"/>
                    <a:pt x="82" y="176"/>
                    <a:pt x="44" y="184"/>
                  </a:cubicBezTo>
                  <a:cubicBezTo>
                    <a:pt x="71" y="203"/>
                    <a:pt x="89" y="203"/>
                    <a:pt x="124" y="207"/>
                  </a:cubicBezTo>
                  <a:cubicBezTo>
                    <a:pt x="103" y="235"/>
                    <a:pt x="58" y="272"/>
                    <a:pt x="17" y="288"/>
                  </a:cubicBezTo>
                  <a:cubicBezTo>
                    <a:pt x="39" y="302"/>
                    <a:pt x="81" y="305"/>
                    <a:pt x="110" y="304"/>
                  </a:cubicBezTo>
                  <a:cubicBezTo>
                    <a:pt x="95" y="333"/>
                    <a:pt x="31" y="383"/>
                    <a:pt x="0" y="397"/>
                  </a:cubicBezTo>
                  <a:cubicBezTo>
                    <a:pt x="66" y="426"/>
                    <a:pt x="133" y="429"/>
                    <a:pt x="186" y="429"/>
                  </a:cubicBezTo>
                  <a:cubicBezTo>
                    <a:pt x="239" y="429"/>
                    <a:pt x="304" y="426"/>
                    <a:pt x="370" y="397"/>
                  </a:cubicBezTo>
                  <a:cubicBezTo>
                    <a:pt x="339" y="383"/>
                    <a:pt x="275" y="333"/>
                    <a:pt x="260" y="30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6437" y="720725"/>
              <a:ext cx="82550" cy="388938"/>
            </a:xfrm>
            <a:custGeom>
              <a:avLst/>
              <a:gdLst/>
              <a:ahLst/>
              <a:cxnLst/>
              <a:rect l="l" t="t" r="r" b="b"/>
              <a:pathLst>
                <a:path w="46" h="215" extrusionOk="0">
                  <a:moveTo>
                    <a:pt x="46" y="205"/>
                  </a:moveTo>
                  <a:cubicBezTo>
                    <a:pt x="46" y="211"/>
                    <a:pt x="36" y="215"/>
                    <a:pt x="23" y="215"/>
                  </a:cubicBezTo>
                  <a:cubicBezTo>
                    <a:pt x="23" y="215"/>
                    <a:pt x="23" y="215"/>
                    <a:pt x="23" y="215"/>
                  </a:cubicBezTo>
                  <a:cubicBezTo>
                    <a:pt x="10" y="215"/>
                    <a:pt x="0" y="211"/>
                    <a:pt x="0" y="20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4"/>
                    <a:pt x="46" y="9"/>
                  </a:cubicBezTo>
                  <a:lnTo>
                    <a:pt x="46" y="205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361950" y="20637"/>
              <a:ext cx="771525" cy="895350"/>
            </a:xfrm>
            <a:custGeom>
              <a:avLst/>
              <a:gdLst/>
              <a:ahLst/>
              <a:cxnLst/>
              <a:rect l="l" t="t" r="r" b="b"/>
              <a:pathLst>
                <a:path w="428" h="495" extrusionOk="0">
                  <a:moveTo>
                    <a:pt x="301" y="351"/>
                  </a:moveTo>
                  <a:cubicBezTo>
                    <a:pt x="334" y="352"/>
                    <a:pt x="383" y="348"/>
                    <a:pt x="408" y="332"/>
                  </a:cubicBezTo>
                  <a:cubicBezTo>
                    <a:pt x="360" y="314"/>
                    <a:pt x="309" y="271"/>
                    <a:pt x="284" y="239"/>
                  </a:cubicBezTo>
                  <a:cubicBezTo>
                    <a:pt x="325" y="234"/>
                    <a:pt x="345" y="234"/>
                    <a:pt x="377" y="212"/>
                  </a:cubicBezTo>
                  <a:cubicBezTo>
                    <a:pt x="333" y="203"/>
                    <a:pt x="286" y="162"/>
                    <a:pt x="269" y="139"/>
                  </a:cubicBezTo>
                  <a:cubicBezTo>
                    <a:pt x="292" y="132"/>
                    <a:pt x="293" y="131"/>
                    <a:pt x="314" y="120"/>
                  </a:cubicBezTo>
                  <a:cubicBezTo>
                    <a:pt x="261" y="90"/>
                    <a:pt x="225" y="39"/>
                    <a:pt x="216" y="0"/>
                  </a:cubicBezTo>
                  <a:cubicBezTo>
                    <a:pt x="194" y="62"/>
                    <a:pt x="162" y="97"/>
                    <a:pt x="103" y="119"/>
                  </a:cubicBezTo>
                  <a:cubicBezTo>
                    <a:pt x="122" y="131"/>
                    <a:pt x="138" y="136"/>
                    <a:pt x="158" y="140"/>
                  </a:cubicBezTo>
                  <a:cubicBezTo>
                    <a:pt x="141" y="164"/>
                    <a:pt x="95" y="203"/>
                    <a:pt x="51" y="212"/>
                  </a:cubicBezTo>
                  <a:cubicBezTo>
                    <a:pt x="83" y="234"/>
                    <a:pt x="103" y="234"/>
                    <a:pt x="144" y="239"/>
                  </a:cubicBezTo>
                  <a:cubicBezTo>
                    <a:pt x="119" y="271"/>
                    <a:pt x="68" y="314"/>
                    <a:pt x="20" y="332"/>
                  </a:cubicBezTo>
                  <a:cubicBezTo>
                    <a:pt x="45" y="348"/>
                    <a:pt x="94" y="352"/>
                    <a:pt x="127" y="351"/>
                  </a:cubicBezTo>
                  <a:cubicBezTo>
                    <a:pt x="110" y="385"/>
                    <a:pt x="36" y="442"/>
                    <a:pt x="0" y="458"/>
                  </a:cubicBezTo>
                  <a:cubicBezTo>
                    <a:pt x="76" y="491"/>
                    <a:pt x="153" y="495"/>
                    <a:pt x="215" y="495"/>
                  </a:cubicBezTo>
                  <a:cubicBezTo>
                    <a:pt x="276" y="495"/>
                    <a:pt x="352" y="491"/>
                    <a:pt x="428" y="458"/>
                  </a:cubicBezTo>
                  <a:cubicBezTo>
                    <a:pt x="392" y="442"/>
                    <a:pt x="318" y="385"/>
                    <a:pt x="301" y="35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1544637" y="815975"/>
              <a:ext cx="65088" cy="303213"/>
            </a:xfrm>
            <a:custGeom>
              <a:avLst/>
              <a:gdLst/>
              <a:ahLst/>
              <a:cxnLst/>
              <a:rect l="l" t="t" r="r" b="b"/>
              <a:pathLst>
                <a:path w="36" h="167" extrusionOk="0">
                  <a:moveTo>
                    <a:pt x="36" y="159"/>
                  </a:moveTo>
                  <a:cubicBezTo>
                    <a:pt x="36" y="163"/>
                    <a:pt x="2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8" y="167"/>
                    <a:pt x="0" y="163"/>
                    <a:pt x="0" y="15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36" y="3"/>
                    <a:pt x="36" y="7"/>
                  </a:cubicBezTo>
                  <a:lnTo>
                    <a:pt x="36" y="159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1277937" y="274637"/>
              <a:ext cx="598488" cy="693738"/>
            </a:xfrm>
            <a:custGeom>
              <a:avLst/>
              <a:gdLst/>
              <a:ahLst/>
              <a:cxnLst/>
              <a:rect l="l" t="t" r="r" b="b"/>
              <a:pathLst>
                <a:path w="332" h="383" extrusionOk="0">
                  <a:moveTo>
                    <a:pt x="233" y="271"/>
                  </a:moveTo>
                  <a:cubicBezTo>
                    <a:pt x="258" y="272"/>
                    <a:pt x="297" y="269"/>
                    <a:pt x="316" y="257"/>
                  </a:cubicBezTo>
                  <a:cubicBezTo>
                    <a:pt x="279" y="242"/>
                    <a:pt x="239" y="210"/>
                    <a:pt x="220" y="185"/>
                  </a:cubicBezTo>
                  <a:cubicBezTo>
                    <a:pt x="252" y="181"/>
                    <a:pt x="267" y="181"/>
                    <a:pt x="292" y="164"/>
                  </a:cubicBezTo>
                  <a:cubicBezTo>
                    <a:pt x="258" y="157"/>
                    <a:pt x="222" y="125"/>
                    <a:pt x="209" y="107"/>
                  </a:cubicBezTo>
                  <a:cubicBezTo>
                    <a:pt x="226" y="102"/>
                    <a:pt x="227" y="101"/>
                    <a:pt x="243" y="92"/>
                  </a:cubicBezTo>
                  <a:cubicBezTo>
                    <a:pt x="202" y="70"/>
                    <a:pt x="175" y="30"/>
                    <a:pt x="167" y="0"/>
                  </a:cubicBezTo>
                  <a:cubicBezTo>
                    <a:pt x="151" y="48"/>
                    <a:pt x="126" y="75"/>
                    <a:pt x="80" y="91"/>
                  </a:cubicBezTo>
                  <a:cubicBezTo>
                    <a:pt x="94" y="101"/>
                    <a:pt x="107" y="105"/>
                    <a:pt x="122" y="108"/>
                  </a:cubicBezTo>
                  <a:cubicBezTo>
                    <a:pt x="109" y="126"/>
                    <a:pt x="74" y="157"/>
                    <a:pt x="40" y="164"/>
                  </a:cubicBezTo>
                  <a:cubicBezTo>
                    <a:pt x="64" y="181"/>
                    <a:pt x="80" y="181"/>
                    <a:pt x="112" y="185"/>
                  </a:cubicBezTo>
                  <a:cubicBezTo>
                    <a:pt x="92" y="210"/>
                    <a:pt x="53" y="242"/>
                    <a:pt x="16" y="257"/>
                  </a:cubicBezTo>
                  <a:cubicBezTo>
                    <a:pt x="35" y="269"/>
                    <a:pt x="73" y="272"/>
                    <a:pt x="99" y="271"/>
                  </a:cubicBezTo>
                  <a:cubicBezTo>
                    <a:pt x="85" y="297"/>
                    <a:pt x="28" y="342"/>
                    <a:pt x="0" y="354"/>
                  </a:cubicBezTo>
                  <a:cubicBezTo>
                    <a:pt x="59" y="380"/>
                    <a:pt x="119" y="383"/>
                    <a:pt x="166" y="383"/>
                  </a:cubicBezTo>
                  <a:cubicBezTo>
                    <a:pt x="214" y="383"/>
                    <a:pt x="273" y="380"/>
                    <a:pt x="332" y="354"/>
                  </a:cubicBezTo>
                  <a:cubicBezTo>
                    <a:pt x="304" y="342"/>
                    <a:pt x="246" y="297"/>
                    <a:pt x="233" y="271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1862137" y="706437"/>
              <a:ext cx="85725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1514475" y="0"/>
              <a:ext cx="779463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6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0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2586037" y="768350"/>
              <a:ext cx="71438" cy="336550"/>
            </a:xfrm>
            <a:custGeom>
              <a:avLst/>
              <a:gdLst/>
              <a:ahLst/>
              <a:cxnLst/>
              <a:rect l="l" t="t" r="r" b="b"/>
              <a:pathLst>
                <a:path w="40" h="186" extrusionOk="0">
                  <a:moveTo>
                    <a:pt x="40" y="178"/>
                  </a:moveTo>
                  <a:cubicBezTo>
                    <a:pt x="40" y="183"/>
                    <a:pt x="31" y="186"/>
                    <a:pt x="20" y="186"/>
                  </a:cubicBezTo>
                  <a:cubicBezTo>
                    <a:pt x="20" y="186"/>
                    <a:pt x="20" y="186"/>
                    <a:pt x="20" y="186"/>
                  </a:cubicBezTo>
                  <a:cubicBezTo>
                    <a:pt x="9" y="186"/>
                    <a:pt x="0" y="183"/>
                    <a:pt x="0" y="17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0" y="3"/>
                    <a:pt x="40" y="8"/>
                  </a:cubicBezTo>
                  <a:lnTo>
                    <a:pt x="40" y="178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2287587" y="163512"/>
              <a:ext cx="666750" cy="774700"/>
            </a:xfrm>
            <a:custGeom>
              <a:avLst/>
              <a:gdLst/>
              <a:ahLst/>
              <a:cxnLst/>
              <a:rect l="l" t="t" r="r" b="b"/>
              <a:pathLst>
                <a:path w="370" h="428" extrusionOk="0">
                  <a:moveTo>
                    <a:pt x="260" y="303"/>
                  </a:moveTo>
                  <a:cubicBezTo>
                    <a:pt x="288" y="304"/>
                    <a:pt x="331" y="301"/>
                    <a:pt x="352" y="287"/>
                  </a:cubicBezTo>
                  <a:cubicBezTo>
                    <a:pt x="311" y="271"/>
                    <a:pt x="267" y="234"/>
                    <a:pt x="245" y="206"/>
                  </a:cubicBezTo>
                  <a:cubicBezTo>
                    <a:pt x="281" y="202"/>
                    <a:pt x="298" y="202"/>
                    <a:pt x="326" y="183"/>
                  </a:cubicBezTo>
                  <a:cubicBezTo>
                    <a:pt x="288" y="175"/>
                    <a:pt x="247" y="140"/>
                    <a:pt x="233" y="119"/>
                  </a:cubicBezTo>
                  <a:cubicBezTo>
                    <a:pt x="252" y="113"/>
                    <a:pt x="253" y="112"/>
                    <a:pt x="271" y="103"/>
                  </a:cubicBezTo>
                  <a:cubicBezTo>
                    <a:pt x="226" y="77"/>
                    <a:pt x="195" y="33"/>
                    <a:pt x="186" y="0"/>
                  </a:cubicBezTo>
                  <a:cubicBezTo>
                    <a:pt x="168" y="53"/>
                    <a:pt x="140" y="83"/>
                    <a:pt x="89" y="102"/>
                  </a:cubicBezTo>
                  <a:cubicBezTo>
                    <a:pt x="105" y="112"/>
                    <a:pt x="119" y="117"/>
                    <a:pt x="136" y="120"/>
                  </a:cubicBezTo>
                  <a:cubicBezTo>
                    <a:pt x="122" y="141"/>
                    <a:pt x="82" y="175"/>
                    <a:pt x="44" y="183"/>
                  </a:cubicBezTo>
                  <a:cubicBezTo>
                    <a:pt x="71" y="202"/>
                    <a:pt x="89" y="202"/>
                    <a:pt x="124" y="206"/>
                  </a:cubicBezTo>
                  <a:cubicBezTo>
                    <a:pt x="102" y="234"/>
                    <a:pt x="58" y="271"/>
                    <a:pt x="17" y="287"/>
                  </a:cubicBezTo>
                  <a:cubicBezTo>
                    <a:pt x="39" y="301"/>
                    <a:pt x="81" y="304"/>
                    <a:pt x="109" y="303"/>
                  </a:cubicBezTo>
                  <a:cubicBezTo>
                    <a:pt x="95" y="332"/>
                    <a:pt x="31" y="382"/>
                    <a:pt x="0" y="395"/>
                  </a:cubicBezTo>
                  <a:cubicBezTo>
                    <a:pt x="66" y="425"/>
                    <a:pt x="132" y="428"/>
                    <a:pt x="185" y="428"/>
                  </a:cubicBezTo>
                  <a:cubicBezTo>
                    <a:pt x="238" y="428"/>
                    <a:pt x="304" y="425"/>
                    <a:pt x="370" y="395"/>
                  </a:cubicBezTo>
                  <a:cubicBezTo>
                    <a:pt x="339" y="382"/>
                    <a:pt x="275" y="332"/>
                    <a:pt x="260" y="303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2249487" y="757237"/>
              <a:ext cx="77788" cy="360363"/>
            </a:xfrm>
            <a:custGeom>
              <a:avLst/>
              <a:gdLst/>
              <a:ahLst/>
              <a:cxnLst/>
              <a:rect l="l" t="t" r="r" b="b"/>
              <a:pathLst>
                <a:path w="43" h="199" extrusionOk="0">
                  <a:moveTo>
                    <a:pt x="43" y="190"/>
                  </a:moveTo>
                  <a:cubicBezTo>
                    <a:pt x="43" y="195"/>
                    <a:pt x="34" y="199"/>
                    <a:pt x="22" y="199"/>
                  </a:cubicBezTo>
                  <a:cubicBezTo>
                    <a:pt x="22" y="199"/>
                    <a:pt x="22" y="199"/>
                    <a:pt x="22" y="199"/>
                  </a:cubicBezTo>
                  <a:cubicBezTo>
                    <a:pt x="10" y="199"/>
                    <a:pt x="0" y="195"/>
                    <a:pt x="0" y="1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4"/>
                    <a:pt x="43" y="9"/>
                  </a:cubicBezTo>
                  <a:lnTo>
                    <a:pt x="43" y="19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1931987" y="111125"/>
              <a:ext cx="714375" cy="828675"/>
            </a:xfrm>
            <a:custGeom>
              <a:avLst/>
              <a:gdLst/>
              <a:ahLst/>
              <a:cxnLst/>
              <a:rect l="l" t="t" r="r" b="b"/>
              <a:pathLst>
                <a:path w="396" h="458" extrusionOk="0">
                  <a:moveTo>
                    <a:pt x="278" y="324"/>
                  </a:moveTo>
                  <a:cubicBezTo>
                    <a:pt x="308" y="325"/>
                    <a:pt x="354" y="322"/>
                    <a:pt x="377" y="307"/>
                  </a:cubicBezTo>
                  <a:cubicBezTo>
                    <a:pt x="333" y="290"/>
                    <a:pt x="286" y="251"/>
                    <a:pt x="263" y="221"/>
                  </a:cubicBezTo>
                  <a:cubicBezTo>
                    <a:pt x="300" y="216"/>
                    <a:pt x="319" y="216"/>
                    <a:pt x="349" y="196"/>
                  </a:cubicBezTo>
                  <a:cubicBezTo>
                    <a:pt x="308" y="188"/>
                    <a:pt x="265" y="150"/>
                    <a:pt x="249" y="128"/>
                  </a:cubicBezTo>
                  <a:cubicBezTo>
                    <a:pt x="270" y="122"/>
                    <a:pt x="271" y="121"/>
                    <a:pt x="290" y="111"/>
                  </a:cubicBezTo>
                  <a:cubicBezTo>
                    <a:pt x="241" y="83"/>
                    <a:pt x="208" y="36"/>
                    <a:pt x="199" y="0"/>
                  </a:cubicBezTo>
                  <a:cubicBezTo>
                    <a:pt x="180" y="57"/>
                    <a:pt x="150" y="90"/>
                    <a:pt x="95" y="109"/>
                  </a:cubicBezTo>
                  <a:cubicBezTo>
                    <a:pt x="112" y="121"/>
                    <a:pt x="127" y="126"/>
                    <a:pt x="146" y="129"/>
                  </a:cubicBezTo>
                  <a:cubicBezTo>
                    <a:pt x="130" y="151"/>
                    <a:pt x="88" y="188"/>
                    <a:pt x="47" y="196"/>
                  </a:cubicBezTo>
                  <a:cubicBezTo>
                    <a:pt x="77" y="216"/>
                    <a:pt x="96" y="216"/>
                    <a:pt x="133" y="221"/>
                  </a:cubicBezTo>
                  <a:cubicBezTo>
                    <a:pt x="110" y="251"/>
                    <a:pt x="63" y="290"/>
                    <a:pt x="19" y="307"/>
                  </a:cubicBezTo>
                  <a:cubicBezTo>
                    <a:pt x="42" y="322"/>
                    <a:pt x="87" y="325"/>
                    <a:pt x="118" y="324"/>
                  </a:cubicBezTo>
                  <a:cubicBezTo>
                    <a:pt x="102" y="355"/>
                    <a:pt x="33" y="409"/>
                    <a:pt x="0" y="423"/>
                  </a:cubicBezTo>
                  <a:cubicBezTo>
                    <a:pt x="71" y="454"/>
                    <a:pt x="142" y="458"/>
                    <a:pt x="199" y="458"/>
                  </a:cubicBezTo>
                  <a:cubicBezTo>
                    <a:pt x="255" y="458"/>
                    <a:pt x="325" y="454"/>
                    <a:pt x="396" y="423"/>
                  </a:cubicBezTo>
                  <a:cubicBezTo>
                    <a:pt x="363" y="409"/>
                    <a:pt x="294" y="355"/>
                    <a:pt x="278" y="324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3321050" y="750887"/>
              <a:ext cx="76200" cy="354013"/>
            </a:xfrm>
            <a:custGeom>
              <a:avLst/>
              <a:gdLst/>
              <a:ahLst/>
              <a:cxnLst/>
              <a:rect l="l" t="t" r="r" b="b"/>
              <a:pathLst>
                <a:path w="42" h="195" extrusionOk="0">
                  <a:moveTo>
                    <a:pt x="42" y="187"/>
                  </a:moveTo>
                  <a:cubicBezTo>
                    <a:pt x="42" y="191"/>
                    <a:pt x="33" y="195"/>
                    <a:pt x="21" y="195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0" y="195"/>
                    <a:pt x="0" y="191"/>
                    <a:pt x="0" y="18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2" y="4"/>
                    <a:pt x="42" y="9"/>
                  </a:cubicBezTo>
                  <a:lnTo>
                    <a:pt x="42" y="187"/>
                  </a:ln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3019425" y="142875"/>
              <a:ext cx="677863" cy="787400"/>
            </a:xfrm>
            <a:custGeom>
              <a:avLst/>
              <a:gdLst/>
              <a:ahLst/>
              <a:cxnLst/>
              <a:rect l="l" t="t" r="r" b="b"/>
              <a:pathLst>
                <a:path w="376" h="435" extrusionOk="0">
                  <a:moveTo>
                    <a:pt x="265" y="308"/>
                  </a:moveTo>
                  <a:cubicBezTo>
                    <a:pt x="293" y="309"/>
                    <a:pt x="337" y="306"/>
                    <a:pt x="358" y="292"/>
                  </a:cubicBezTo>
                  <a:cubicBezTo>
                    <a:pt x="317" y="275"/>
                    <a:pt x="272" y="238"/>
                    <a:pt x="250" y="210"/>
                  </a:cubicBezTo>
                  <a:cubicBezTo>
                    <a:pt x="285" y="205"/>
                    <a:pt x="303" y="205"/>
                    <a:pt x="332" y="186"/>
                  </a:cubicBezTo>
                  <a:cubicBezTo>
                    <a:pt x="293" y="179"/>
                    <a:pt x="252" y="142"/>
                    <a:pt x="237" y="122"/>
                  </a:cubicBezTo>
                  <a:cubicBezTo>
                    <a:pt x="257" y="116"/>
                    <a:pt x="258" y="115"/>
                    <a:pt x="276" y="105"/>
                  </a:cubicBezTo>
                  <a:cubicBezTo>
                    <a:pt x="230" y="79"/>
                    <a:pt x="198" y="34"/>
                    <a:pt x="190" y="0"/>
                  </a:cubicBezTo>
                  <a:cubicBezTo>
                    <a:pt x="171" y="54"/>
                    <a:pt x="142" y="85"/>
                    <a:pt x="91" y="104"/>
                  </a:cubicBezTo>
                  <a:cubicBezTo>
                    <a:pt x="107" y="115"/>
                    <a:pt x="121" y="119"/>
                    <a:pt x="139" y="123"/>
                  </a:cubicBezTo>
                  <a:cubicBezTo>
                    <a:pt x="124" y="144"/>
                    <a:pt x="84" y="179"/>
                    <a:pt x="45" y="186"/>
                  </a:cubicBezTo>
                  <a:cubicBezTo>
                    <a:pt x="73" y="205"/>
                    <a:pt x="91" y="205"/>
                    <a:pt x="127" y="210"/>
                  </a:cubicBezTo>
                  <a:cubicBezTo>
                    <a:pt x="105" y="238"/>
                    <a:pt x="60" y="275"/>
                    <a:pt x="18" y="292"/>
                  </a:cubicBezTo>
                  <a:cubicBezTo>
                    <a:pt x="40" y="306"/>
                    <a:pt x="83" y="309"/>
                    <a:pt x="112" y="308"/>
                  </a:cubicBezTo>
                  <a:cubicBezTo>
                    <a:pt x="97" y="338"/>
                    <a:pt x="32" y="388"/>
                    <a:pt x="0" y="402"/>
                  </a:cubicBezTo>
                  <a:cubicBezTo>
                    <a:pt x="67" y="431"/>
                    <a:pt x="135" y="435"/>
                    <a:pt x="189" y="435"/>
                  </a:cubicBezTo>
                  <a:cubicBezTo>
                    <a:pt x="243" y="435"/>
                    <a:pt x="309" y="431"/>
                    <a:pt x="376" y="402"/>
                  </a:cubicBezTo>
                  <a:cubicBezTo>
                    <a:pt x="345" y="388"/>
                    <a:pt x="279" y="338"/>
                    <a:pt x="265" y="308"/>
                  </a:cubicBezTo>
                  <a:close/>
                </a:path>
              </a:pathLst>
            </a:custGeom>
            <a:solidFill>
              <a:srgbClr val="4F85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2922587" y="706437"/>
              <a:ext cx="84138" cy="392113"/>
            </a:xfrm>
            <a:custGeom>
              <a:avLst/>
              <a:gdLst/>
              <a:ahLst/>
              <a:cxnLst/>
              <a:rect l="l" t="t" r="r" b="b"/>
              <a:pathLst>
                <a:path w="47" h="217" extrusionOk="0">
                  <a:moveTo>
                    <a:pt x="47" y="208"/>
                  </a:moveTo>
                  <a:cubicBezTo>
                    <a:pt x="47" y="213"/>
                    <a:pt x="36" y="217"/>
                    <a:pt x="23" y="217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10" y="217"/>
                    <a:pt x="0" y="213"/>
                    <a:pt x="0" y="20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7" y="4"/>
                    <a:pt x="47" y="9"/>
                  </a:cubicBezTo>
                  <a:lnTo>
                    <a:pt x="47" y="208"/>
                  </a:ln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2574925" y="0"/>
              <a:ext cx="777875" cy="904875"/>
            </a:xfrm>
            <a:custGeom>
              <a:avLst/>
              <a:gdLst/>
              <a:ahLst/>
              <a:cxnLst/>
              <a:rect l="l" t="t" r="r" b="b"/>
              <a:pathLst>
                <a:path w="432" h="500" extrusionOk="0">
                  <a:moveTo>
                    <a:pt x="304" y="354"/>
                  </a:moveTo>
                  <a:cubicBezTo>
                    <a:pt x="337" y="355"/>
                    <a:pt x="387" y="351"/>
                    <a:pt x="412" y="335"/>
                  </a:cubicBezTo>
                  <a:cubicBezTo>
                    <a:pt x="364" y="316"/>
                    <a:pt x="312" y="273"/>
                    <a:pt x="287" y="241"/>
                  </a:cubicBezTo>
                  <a:cubicBezTo>
                    <a:pt x="328" y="236"/>
                    <a:pt x="348" y="236"/>
                    <a:pt x="381" y="213"/>
                  </a:cubicBezTo>
                  <a:cubicBezTo>
                    <a:pt x="337" y="205"/>
                    <a:pt x="289" y="163"/>
                    <a:pt x="272" y="139"/>
                  </a:cubicBezTo>
                  <a:cubicBezTo>
                    <a:pt x="295" y="133"/>
                    <a:pt x="296" y="131"/>
                    <a:pt x="317" y="120"/>
                  </a:cubicBezTo>
                  <a:cubicBezTo>
                    <a:pt x="264" y="91"/>
                    <a:pt x="228" y="39"/>
                    <a:pt x="218" y="0"/>
                  </a:cubicBezTo>
                  <a:cubicBezTo>
                    <a:pt x="196" y="62"/>
                    <a:pt x="163" y="97"/>
                    <a:pt x="104" y="119"/>
                  </a:cubicBezTo>
                  <a:cubicBezTo>
                    <a:pt x="123" y="131"/>
                    <a:pt x="139" y="137"/>
                    <a:pt x="159" y="141"/>
                  </a:cubicBezTo>
                  <a:cubicBezTo>
                    <a:pt x="142" y="165"/>
                    <a:pt x="96" y="205"/>
                    <a:pt x="51" y="213"/>
                  </a:cubicBezTo>
                  <a:cubicBezTo>
                    <a:pt x="84" y="236"/>
                    <a:pt x="104" y="236"/>
                    <a:pt x="145" y="241"/>
                  </a:cubicBezTo>
                  <a:cubicBezTo>
                    <a:pt x="120" y="273"/>
                    <a:pt x="68" y="316"/>
                    <a:pt x="21" y="335"/>
                  </a:cubicBezTo>
                  <a:cubicBezTo>
                    <a:pt x="46" y="351"/>
                    <a:pt x="95" y="355"/>
                    <a:pt x="128" y="354"/>
                  </a:cubicBezTo>
                  <a:cubicBezTo>
                    <a:pt x="111" y="388"/>
                    <a:pt x="36" y="446"/>
                    <a:pt x="0" y="461"/>
                  </a:cubicBezTo>
                  <a:cubicBezTo>
                    <a:pt x="77" y="496"/>
                    <a:pt x="155" y="500"/>
                    <a:pt x="217" y="500"/>
                  </a:cubicBezTo>
                  <a:cubicBezTo>
                    <a:pt x="279" y="500"/>
                    <a:pt x="355" y="496"/>
                    <a:pt x="432" y="461"/>
                  </a:cubicBezTo>
                  <a:cubicBezTo>
                    <a:pt x="396" y="446"/>
                    <a:pt x="321" y="388"/>
                    <a:pt x="304" y="354"/>
                  </a:cubicBezTo>
                  <a:close/>
                </a:path>
              </a:pathLst>
            </a:custGeom>
            <a:solidFill>
              <a:srgbClr val="69994A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2981325" y="839787"/>
              <a:ext cx="61913" cy="284163"/>
            </a:xfrm>
            <a:custGeom>
              <a:avLst/>
              <a:gdLst/>
              <a:ahLst/>
              <a:cxnLst/>
              <a:rect l="l" t="t" r="r" b="b"/>
              <a:pathLst>
                <a:path w="34" h="157" extrusionOk="0">
                  <a:moveTo>
                    <a:pt x="34" y="150"/>
                  </a:moveTo>
                  <a:cubicBezTo>
                    <a:pt x="34" y="154"/>
                    <a:pt x="27" y="157"/>
                    <a:pt x="17" y="157"/>
                  </a:cubicBezTo>
                  <a:cubicBezTo>
                    <a:pt x="17" y="157"/>
                    <a:pt x="17" y="157"/>
                    <a:pt x="17" y="157"/>
                  </a:cubicBezTo>
                  <a:cubicBezTo>
                    <a:pt x="8" y="157"/>
                    <a:pt x="0" y="154"/>
                    <a:pt x="0" y="1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3"/>
                    <a:pt x="34" y="7"/>
                  </a:cubicBezTo>
                  <a:lnTo>
                    <a:pt x="34" y="150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2732087" y="327025"/>
              <a:ext cx="563563" cy="655638"/>
            </a:xfrm>
            <a:custGeom>
              <a:avLst/>
              <a:gdLst/>
              <a:ahLst/>
              <a:cxnLst/>
              <a:rect l="l" t="t" r="r" b="b"/>
              <a:pathLst>
                <a:path w="313" h="362" extrusionOk="0">
                  <a:moveTo>
                    <a:pt x="220" y="257"/>
                  </a:moveTo>
                  <a:cubicBezTo>
                    <a:pt x="244" y="257"/>
                    <a:pt x="280" y="255"/>
                    <a:pt x="298" y="243"/>
                  </a:cubicBezTo>
                  <a:cubicBezTo>
                    <a:pt x="263" y="229"/>
                    <a:pt x="226" y="199"/>
                    <a:pt x="207" y="175"/>
                  </a:cubicBezTo>
                  <a:cubicBezTo>
                    <a:pt x="237" y="171"/>
                    <a:pt x="252" y="171"/>
                    <a:pt x="275" y="155"/>
                  </a:cubicBezTo>
                  <a:cubicBezTo>
                    <a:pt x="243" y="149"/>
                    <a:pt x="209" y="119"/>
                    <a:pt x="197" y="101"/>
                  </a:cubicBezTo>
                  <a:cubicBezTo>
                    <a:pt x="213" y="97"/>
                    <a:pt x="214" y="96"/>
                    <a:pt x="229" y="88"/>
                  </a:cubicBezTo>
                  <a:cubicBezTo>
                    <a:pt x="191" y="66"/>
                    <a:pt x="165" y="29"/>
                    <a:pt x="157" y="0"/>
                  </a:cubicBezTo>
                  <a:cubicBezTo>
                    <a:pt x="142" y="45"/>
                    <a:pt x="118" y="71"/>
                    <a:pt x="75" y="87"/>
                  </a:cubicBezTo>
                  <a:cubicBezTo>
                    <a:pt x="89" y="96"/>
                    <a:pt x="100" y="99"/>
                    <a:pt x="115" y="102"/>
                  </a:cubicBezTo>
                  <a:cubicBezTo>
                    <a:pt x="103" y="120"/>
                    <a:pt x="69" y="149"/>
                    <a:pt x="37" y="155"/>
                  </a:cubicBezTo>
                  <a:cubicBezTo>
                    <a:pt x="60" y="171"/>
                    <a:pt x="75" y="171"/>
                    <a:pt x="105" y="175"/>
                  </a:cubicBezTo>
                  <a:cubicBezTo>
                    <a:pt x="87" y="199"/>
                    <a:pt x="49" y="229"/>
                    <a:pt x="15" y="243"/>
                  </a:cubicBezTo>
                  <a:cubicBezTo>
                    <a:pt x="33" y="255"/>
                    <a:pt x="69" y="257"/>
                    <a:pt x="93" y="257"/>
                  </a:cubicBezTo>
                  <a:cubicBezTo>
                    <a:pt x="80" y="281"/>
                    <a:pt x="26" y="324"/>
                    <a:pt x="0" y="335"/>
                  </a:cubicBezTo>
                  <a:cubicBezTo>
                    <a:pt x="55" y="359"/>
                    <a:pt x="112" y="362"/>
                    <a:pt x="157" y="362"/>
                  </a:cubicBezTo>
                  <a:cubicBezTo>
                    <a:pt x="202" y="362"/>
                    <a:pt x="257" y="359"/>
                    <a:pt x="313" y="335"/>
                  </a:cubicBezTo>
                  <a:cubicBezTo>
                    <a:pt x="286" y="324"/>
                    <a:pt x="232" y="281"/>
                    <a:pt x="220" y="257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3679825" y="742950"/>
              <a:ext cx="80963" cy="371475"/>
            </a:xfrm>
            <a:custGeom>
              <a:avLst/>
              <a:gdLst/>
              <a:ahLst/>
              <a:cxnLst/>
              <a:rect l="l" t="t" r="r" b="b"/>
              <a:pathLst>
                <a:path w="45" h="206" extrusionOk="0">
                  <a:moveTo>
                    <a:pt x="45" y="197"/>
                  </a:moveTo>
                  <a:cubicBezTo>
                    <a:pt x="45" y="202"/>
                    <a:pt x="35" y="206"/>
                    <a:pt x="23" y="206"/>
                  </a:cubicBezTo>
                  <a:cubicBezTo>
                    <a:pt x="23" y="206"/>
                    <a:pt x="23" y="206"/>
                    <a:pt x="23" y="206"/>
                  </a:cubicBezTo>
                  <a:cubicBezTo>
                    <a:pt x="10" y="206"/>
                    <a:pt x="0" y="202"/>
                    <a:pt x="0" y="1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4"/>
                    <a:pt x="45" y="9"/>
                  </a:cubicBezTo>
                  <a:lnTo>
                    <a:pt x="45" y="197"/>
                  </a:ln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3349625" y="71437"/>
              <a:ext cx="741363" cy="858838"/>
            </a:xfrm>
            <a:custGeom>
              <a:avLst/>
              <a:gdLst/>
              <a:ahLst/>
              <a:cxnLst/>
              <a:rect l="l" t="t" r="r" b="b"/>
              <a:pathLst>
                <a:path w="411" h="475" extrusionOk="0">
                  <a:moveTo>
                    <a:pt x="289" y="336"/>
                  </a:moveTo>
                  <a:cubicBezTo>
                    <a:pt x="320" y="337"/>
                    <a:pt x="368" y="334"/>
                    <a:pt x="392" y="319"/>
                  </a:cubicBezTo>
                  <a:cubicBezTo>
                    <a:pt x="346" y="301"/>
                    <a:pt x="297" y="260"/>
                    <a:pt x="273" y="229"/>
                  </a:cubicBezTo>
                  <a:cubicBezTo>
                    <a:pt x="312" y="224"/>
                    <a:pt x="331" y="224"/>
                    <a:pt x="362" y="203"/>
                  </a:cubicBezTo>
                  <a:cubicBezTo>
                    <a:pt x="320" y="195"/>
                    <a:pt x="275" y="155"/>
                    <a:pt x="259" y="133"/>
                  </a:cubicBezTo>
                  <a:cubicBezTo>
                    <a:pt x="281" y="126"/>
                    <a:pt x="282" y="125"/>
                    <a:pt x="301" y="115"/>
                  </a:cubicBezTo>
                  <a:cubicBezTo>
                    <a:pt x="251" y="86"/>
                    <a:pt x="217" y="37"/>
                    <a:pt x="207" y="0"/>
                  </a:cubicBezTo>
                  <a:cubicBezTo>
                    <a:pt x="187" y="59"/>
                    <a:pt x="156" y="93"/>
                    <a:pt x="99" y="113"/>
                  </a:cubicBezTo>
                  <a:cubicBezTo>
                    <a:pt x="117" y="125"/>
                    <a:pt x="132" y="130"/>
                    <a:pt x="152" y="134"/>
                  </a:cubicBezTo>
                  <a:cubicBezTo>
                    <a:pt x="135" y="157"/>
                    <a:pt x="91" y="195"/>
                    <a:pt x="49" y="203"/>
                  </a:cubicBezTo>
                  <a:cubicBezTo>
                    <a:pt x="80" y="224"/>
                    <a:pt x="99" y="224"/>
                    <a:pt x="138" y="229"/>
                  </a:cubicBezTo>
                  <a:cubicBezTo>
                    <a:pt x="114" y="260"/>
                    <a:pt x="65" y="301"/>
                    <a:pt x="20" y="319"/>
                  </a:cubicBezTo>
                  <a:cubicBezTo>
                    <a:pt x="44" y="334"/>
                    <a:pt x="91" y="337"/>
                    <a:pt x="122" y="336"/>
                  </a:cubicBezTo>
                  <a:cubicBezTo>
                    <a:pt x="106" y="369"/>
                    <a:pt x="35" y="424"/>
                    <a:pt x="0" y="439"/>
                  </a:cubicBezTo>
                  <a:cubicBezTo>
                    <a:pt x="73" y="471"/>
                    <a:pt x="148" y="475"/>
                    <a:pt x="206" y="475"/>
                  </a:cubicBezTo>
                  <a:cubicBezTo>
                    <a:pt x="265" y="475"/>
                    <a:pt x="338" y="471"/>
                    <a:pt x="411" y="439"/>
                  </a:cubicBezTo>
                  <a:cubicBezTo>
                    <a:pt x="377" y="424"/>
                    <a:pt x="305" y="369"/>
                    <a:pt x="289" y="336"/>
                  </a:cubicBezTo>
                  <a:close/>
                </a:path>
              </a:pathLst>
            </a:custGeom>
            <a:solidFill>
              <a:srgbClr val="8DBD5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51"/>
          <p:cNvGrpSpPr/>
          <p:nvPr/>
        </p:nvGrpSpPr>
        <p:grpSpPr>
          <a:xfrm>
            <a:off x="6553200" y="422672"/>
            <a:ext cx="2466975" cy="723900"/>
            <a:chOff x="0" y="0"/>
            <a:chExt cx="3839224" cy="1126363"/>
          </a:xfrm>
        </p:grpSpPr>
        <p:grpSp>
          <p:nvGrpSpPr>
            <p:cNvPr id="795" name="Google Shape;795;p51"/>
            <p:cNvGrpSpPr/>
            <p:nvPr/>
          </p:nvGrpSpPr>
          <p:grpSpPr>
            <a:xfrm>
              <a:off x="1814477" y="0"/>
              <a:ext cx="2024747" cy="636465"/>
              <a:chOff x="0" y="0"/>
              <a:chExt cx="2290763" cy="809626"/>
            </a:xfrm>
          </p:grpSpPr>
          <p:sp>
            <p:nvSpPr>
              <p:cNvPr id="796" name="Google Shape;796;p51"/>
              <p:cNvSpPr/>
              <p:nvPr/>
            </p:nvSpPr>
            <p:spPr>
              <a:xfrm>
                <a:off x="636587" y="438151"/>
                <a:ext cx="411163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0"/>
                    </a:moveTo>
                    <a:cubicBezTo>
                      <a:pt x="85" y="7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0"/>
                      <a:pt x="13" y="19"/>
                      <a:pt x="15" y="17"/>
                    </a:cubicBezTo>
                    <a:cubicBezTo>
                      <a:pt x="28" y="3"/>
                      <a:pt x="46" y="27"/>
                      <a:pt x="49" y="37"/>
                    </a:cubicBezTo>
                    <a:cubicBezTo>
                      <a:pt x="51" y="42"/>
                      <a:pt x="61" y="38"/>
                      <a:pt x="62" y="35"/>
                    </a:cubicBezTo>
                    <a:cubicBezTo>
                      <a:pt x="68" y="23"/>
                      <a:pt x="77" y="13"/>
                      <a:pt x="93" y="16"/>
                    </a:cubicBezTo>
                    <a:cubicBezTo>
                      <a:pt x="97" y="17"/>
                      <a:pt x="109" y="11"/>
                      <a:pt x="102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51"/>
              <p:cNvSpPr/>
              <p:nvPr/>
            </p:nvSpPr>
            <p:spPr>
              <a:xfrm>
                <a:off x="0" y="166688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0"/>
                    </a:moveTo>
                    <a:cubicBezTo>
                      <a:pt x="85" y="7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0"/>
                      <a:pt x="13" y="19"/>
                      <a:pt x="15" y="17"/>
                    </a:cubicBezTo>
                    <a:cubicBezTo>
                      <a:pt x="29" y="3"/>
                      <a:pt x="46" y="27"/>
                      <a:pt x="50" y="37"/>
                    </a:cubicBezTo>
                    <a:cubicBezTo>
                      <a:pt x="51" y="42"/>
                      <a:pt x="61" y="38"/>
                      <a:pt x="63" y="35"/>
                    </a:cubicBezTo>
                    <a:cubicBezTo>
                      <a:pt x="69" y="23"/>
                      <a:pt x="77" y="13"/>
                      <a:pt x="94" y="16"/>
                    </a:cubicBezTo>
                    <a:cubicBezTo>
                      <a:pt x="97" y="17"/>
                      <a:pt x="109" y="11"/>
                      <a:pt x="102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51"/>
              <p:cNvSpPr/>
              <p:nvPr/>
            </p:nvSpPr>
            <p:spPr>
              <a:xfrm>
                <a:off x="609600" y="57151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4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4"/>
                      <a:pt x="47" y="28"/>
                      <a:pt x="50" y="38"/>
                    </a:cubicBezTo>
                    <a:cubicBezTo>
                      <a:pt x="51" y="42"/>
                      <a:pt x="62" y="39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8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1"/>
              <p:cNvSpPr/>
              <p:nvPr/>
            </p:nvSpPr>
            <p:spPr>
              <a:xfrm>
                <a:off x="1262062" y="258763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4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4"/>
                      <a:pt x="47" y="28"/>
                      <a:pt x="50" y="38"/>
                    </a:cubicBezTo>
                    <a:cubicBezTo>
                      <a:pt x="51" y="42"/>
                      <a:pt x="62" y="39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51"/>
              <p:cNvSpPr/>
              <p:nvPr/>
            </p:nvSpPr>
            <p:spPr>
              <a:xfrm>
                <a:off x="1119187" y="650876"/>
                <a:ext cx="414338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42" extrusionOk="0">
                    <a:moveTo>
                      <a:pt x="103" y="11"/>
                    </a:moveTo>
                    <a:cubicBezTo>
                      <a:pt x="86" y="8"/>
                      <a:pt x="70" y="13"/>
                      <a:pt x="59" y="25"/>
                    </a:cubicBezTo>
                    <a:cubicBezTo>
                      <a:pt x="47" y="7"/>
                      <a:pt x="20" y="0"/>
                      <a:pt x="4" y="17"/>
                    </a:cubicBezTo>
                    <a:cubicBezTo>
                      <a:pt x="0" y="20"/>
                      <a:pt x="13" y="20"/>
                      <a:pt x="16" y="17"/>
                    </a:cubicBezTo>
                    <a:cubicBezTo>
                      <a:pt x="29" y="3"/>
                      <a:pt x="47" y="27"/>
                      <a:pt x="50" y="38"/>
                    </a:cubicBezTo>
                    <a:cubicBezTo>
                      <a:pt x="51" y="42"/>
                      <a:pt x="62" y="38"/>
                      <a:pt x="63" y="35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10" y="12"/>
                      <a:pt x="103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51"/>
              <p:cNvSpPr/>
              <p:nvPr/>
            </p:nvSpPr>
            <p:spPr>
              <a:xfrm>
                <a:off x="1879600" y="0"/>
                <a:ext cx="411163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2" extrusionOk="0">
                    <a:moveTo>
                      <a:pt x="102" y="11"/>
                    </a:moveTo>
                    <a:cubicBezTo>
                      <a:pt x="85" y="8"/>
                      <a:pt x="69" y="13"/>
                      <a:pt x="58" y="25"/>
                    </a:cubicBezTo>
                    <a:cubicBezTo>
                      <a:pt x="46" y="7"/>
                      <a:pt x="20" y="0"/>
                      <a:pt x="3" y="17"/>
                    </a:cubicBezTo>
                    <a:cubicBezTo>
                      <a:pt x="0" y="21"/>
                      <a:pt x="13" y="20"/>
                      <a:pt x="16" y="17"/>
                    </a:cubicBezTo>
                    <a:cubicBezTo>
                      <a:pt x="29" y="3"/>
                      <a:pt x="46" y="27"/>
                      <a:pt x="50" y="38"/>
                    </a:cubicBezTo>
                    <a:cubicBezTo>
                      <a:pt x="51" y="42"/>
                      <a:pt x="61" y="38"/>
                      <a:pt x="63" y="36"/>
                    </a:cubicBezTo>
                    <a:cubicBezTo>
                      <a:pt x="69" y="24"/>
                      <a:pt x="77" y="14"/>
                      <a:pt x="94" y="17"/>
                    </a:cubicBezTo>
                    <a:cubicBezTo>
                      <a:pt x="97" y="17"/>
                      <a:pt x="109" y="12"/>
                      <a:pt x="102" y="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51"/>
            <p:cNvGrpSpPr/>
            <p:nvPr/>
          </p:nvGrpSpPr>
          <p:grpSpPr>
            <a:xfrm>
              <a:off x="0" y="535019"/>
              <a:ext cx="2526402" cy="591344"/>
              <a:chOff x="0" y="0"/>
              <a:chExt cx="3465832" cy="811232"/>
            </a:xfrm>
          </p:grpSpPr>
          <p:sp>
            <p:nvSpPr>
              <p:cNvPr id="803" name="Google Shape;803;p51"/>
              <p:cNvSpPr/>
              <p:nvPr/>
            </p:nvSpPr>
            <p:spPr>
              <a:xfrm>
                <a:off x="220469" y="36366"/>
                <a:ext cx="851750" cy="299961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CF4D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1"/>
              <p:cNvSpPr/>
              <p:nvPr/>
            </p:nvSpPr>
            <p:spPr>
              <a:xfrm>
                <a:off x="1150315" y="366345"/>
                <a:ext cx="562212" cy="197994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1"/>
              <p:cNvSpPr/>
              <p:nvPr/>
            </p:nvSpPr>
            <p:spPr>
              <a:xfrm>
                <a:off x="1431421" y="0"/>
                <a:ext cx="2034411" cy="716459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CF4D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1"/>
              <p:cNvSpPr/>
              <p:nvPr/>
            </p:nvSpPr>
            <p:spPr>
              <a:xfrm>
                <a:off x="0" y="522853"/>
                <a:ext cx="818862" cy="288379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1"/>
              <p:cNvSpPr/>
              <p:nvPr/>
            </p:nvSpPr>
            <p:spPr>
              <a:xfrm>
                <a:off x="448146" y="265139"/>
                <a:ext cx="588963" cy="20741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95" extrusionOk="0">
                    <a:moveTo>
                      <a:pt x="1128" y="395"/>
                    </a:moveTo>
                    <a:cubicBezTo>
                      <a:pt x="1128" y="391"/>
                      <a:pt x="1128" y="387"/>
                      <a:pt x="1128" y="382"/>
                    </a:cubicBezTo>
                    <a:cubicBezTo>
                      <a:pt x="1128" y="263"/>
                      <a:pt x="1047" y="165"/>
                      <a:pt x="948" y="165"/>
                    </a:cubicBezTo>
                    <a:cubicBezTo>
                      <a:pt x="875" y="165"/>
                      <a:pt x="812" y="218"/>
                      <a:pt x="784" y="293"/>
                    </a:cubicBezTo>
                    <a:cubicBezTo>
                      <a:pt x="776" y="283"/>
                      <a:pt x="767" y="274"/>
                      <a:pt x="758" y="266"/>
                    </a:cubicBezTo>
                    <a:cubicBezTo>
                      <a:pt x="759" y="258"/>
                      <a:pt x="759" y="250"/>
                      <a:pt x="759" y="241"/>
                    </a:cubicBezTo>
                    <a:cubicBezTo>
                      <a:pt x="759" y="162"/>
                      <a:pt x="707" y="99"/>
                      <a:pt x="641" y="99"/>
                    </a:cubicBezTo>
                    <a:cubicBezTo>
                      <a:pt x="629" y="99"/>
                      <a:pt x="618" y="101"/>
                      <a:pt x="607" y="105"/>
                    </a:cubicBezTo>
                    <a:cubicBezTo>
                      <a:pt x="566" y="41"/>
                      <a:pt x="502" y="0"/>
                      <a:pt x="430" y="0"/>
                    </a:cubicBezTo>
                    <a:cubicBezTo>
                      <a:pt x="326" y="0"/>
                      <a:pt x="240" y="85"/>
                      <a:pt x="214" y="200"/>
                    </a:cubicBezTo>
                    <a:cubicBezTo>
                      <a:pt x="203" y="198"/>
                      <a:pt x="192" y="196"/>
                      <a:pt x="181" y="196"/>
                    </a:cubicBezTo>
                    <a:cubicBezTo>
                      <a:pt x="86" y="196"/>
                      <a:pt x="9" y="283"/>
                      <a:pt x="0" y="395"/>
                    </a:cubicBezTo>
                    <a:lnTo>
                      <a:pt x="1128" y="395"/>
                    </a:lnTo>
                    <a:close/>
                  </a:path>
                </a:pathLst>
              </a:custGeom>
              <a:solidFill>
                <a:srgbClr val="FF993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8" name="Google Shape;808;p51"/>
          <p:cNvSpPr/>
          <p:nvPr/>
        </p:nvSpPr>
        <p:spPr>
          <a:xfrm>
            <a:off x="6607969" y="3326606"/>
            <a:ext cx="290513" cy="290513"/>
          </a:xfrm>
          <a:prstGeom prst="ellipse">
            <a:avLst/>
          </a:prstGeom>
          <a:solidFill>
            <a:srgbClr val="1B6AA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1"/>
          <p:cNvSpPr/>
          <p:nvPr/>
        </p:nvSpPr>
        <p:spPr>
          <a:xfrm>
            <a:off x="2083594" y="832247"/>
            <a:ext cx="778669" cy="778669"/>
          </a:xfrm>
          <a:prstGeom prst="ellipse">
            <a:avLst/>
          </a:prstGeom>
          <a:solidFill>
            <a:srgbClr val="868A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1"/>
          <p:cNvSpPr/>
          <p:nvPr/>
        </p:nvSpPr>
        <p:spPr>
          <a:xfrm>
            <a:off x="7510463" y="2975372"/>
            <a:ext cx="904875" cy="904875"/>
          </a:xfrm>
          <a:prstGeom prst="ellipse">
            <a:avLst/>
          </a:prstGeom>
          <a:solidFill>
            <a:srgbClr val="84CB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1"/>
          <p:cNvSpPr/>
          <p:nvPr/>
        </p:nvSpPr>
        <p:spPr>
          <a:xfrm>
            <a:off x="540544" y="1495425"/>
            <a:ext cx="779860" cy="779860"/>
          </a:xfrm>
          <a:prstGeom prst="ellipse">
            <a:avLst/>
          </a:prstGeom>
          <a:solidFill>
            <a:srgbClr val="F472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1"/>
          <p:cNvSpPr/>
          <p:nvPr/>
        </p:nvSpPr>
        <p:spPr>
          <a:xfrm>
            <a:off x="7204472" y="1850231"/>
            <a:ext cx="823913" cy="823913"/>
          </a:xfrm>
          <a:prstGeom prst="ellipse">
            <a:avLst/>
          </a:prstGeom>
          <a:solidFill>
            <a:srgbClr val="F8D35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1"/>
          <p:cNvSpPr/>
          <p:nvPr/>
        </p:nvSpPr>
        <p:spPr>
          <a:xfrm>
            <a:off x="1238250" y="2681288"/>
            <a:ext cx="1154906" cy="1154906"/>
          </a:xfrm>
          <a:prstGeom prst="ellipse">
            <a:avLst/>
          </a:prstGeom>
          <a:solidFill>
            <a:srgbClr val="7CC8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4" name="Google Shape;81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3457" y="795564"/>
            <a:ext cx="4760845" cy="337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0299" y="4174639"/>
            <a:ext cx="1429856" cy="8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257</Words>
  <Application>Microsoft Office PowerPoint</Application>
  <PresentationFormat>화면 슬라이드 쇼(16:9)</PresentationFormat>
  <Paragraphs>89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Calibri</vt:lpstr>
      <vt:lpstr>Dotum</vt:lpstr>
      <vt:lpstr>Ubuntu</vt:lpstr>
      <vt:lpstr>Microsoft YaHei</vt:lpstr>
      <vt:lpstr>Simple Light</vt:lpstr>
      <vt:lpstr>1_Office 主题</vt:lpstr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현진혁을 소개 합니다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3</cp:revision>
  <dcterms:modified xsi:type="dcterms:W3CDTF">2021-01-19T01:47:05Z</dcterms:modified>
</cp:coreProperties>
</file>