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5"/>
  </p:notesMasterIdLst>
  <p:sldIdLst>
    <p:sldId id="256" r:id="rId2"/>
    <p:sldId id="257" r:id="rId3"/>
    <p:sldId id="267" r:id="rId4"/>
    <p:sldId id="275" r:id="rId5"/>
    <p:sldId id="260" r:id="rId6"/>
    <p:sldId id="268" r:id="rId7"/>
    <p:sldId id="269" r:id="rId8"/>
    <p:sldId id="270" r:id="rId9"/>
    <p:sldId id="272" r:id="rId10"/>
    <p:sldId id="273" r:id="rId11"/>
    <p:sldId id="278" r:id="rId12"/>
    <p:sldId id="27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/>
    <p:restoredTop sz="94697"/>
  </p:normalViewPr>
  <p:slideViewPr>
    <p:cSldViewPr snapToGrid="0" snapToObjects="1">
      <p:cViewPr>
        <p:scale>
          <a:sx n="87" d="100"/>
          <a:sy n="87" d="100"/>
        </p:scale>
        <p:origin x="10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A22F-1018-4140-A520-C4220794A61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8465B-CE89-4844-AF42-747D2B69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46D1CF-E289-6B40-93EB-40054D9A4A6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FBFFE-0C12-114A-935C-96835C5075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7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softEdge rad="0"/>
          </a:effectLst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	Doodle Buddy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/ </a:t>
            </a:r>
            <a:r>
              <a:rPr lang="en-US" dirty="0" err="1" smtClean="0"/>
              <a:t>Ovieh</a:t>
            </a:r>
            <a:r>
              <a:rPr lang="en-US" dirty="0" smtClean="0"/>
              <a:t> / Sara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40" y="685800"/>
            <a:ext cx="4451604" cy="1196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Technologies 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562600"/>
          </a:xfrm>
        </p:spPr>
        <p:txBody>
          <a:bodyPr>
            <a:normAutofit fontScale="92500" lnSpcReduction="10000"/>
          </a:bodyPr>
          <a:lstStyle/>
          <a:p>
            <a:r>
              <a:rPr lang="mr-IN" sz="2400" dirty="0" err="1" smtClean="0"/>
              <a:t>body-parser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mr-IN" sz="2400" dirty="0" err="1" smtClean="0"/>
              <a:t>hance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mr-IN" sz="2400" dirty="0" err="1" smtClean="0"/>
              <a:t>xpress</a:t>
            </a:r>
            <a:endParaRPr lang="en-US" sz="2400" dirty="0" smtClean="0"/>
          </a:p>
          <a:p>
            <a:r>
              <a:rPr lang="mr-IN" sz="2400" dirty="0" err="1" smtClean="0"/>
              <a:t>express-handlebars</a:t>
            </a:r>
            <a:endParaRPr lang="en-US" sz="2400" dirty="0" smtClean="0"/>
          </a:p>
          <a:p>
            <a:r>
              <a:rPr lang="mr-IN" sz="2400" dirty="0" err="1" smtClean="0"/>
              <a:t>materialize-css</a:t>
            </a:r>
            <a:endParaRPr lang="en-US" sz="2400" dirty="0" smtClean="0"/>
          </a:p>
          <a:p>
            <a:r>
              <a:rPr lang="mr-IN" sz="2400" dirty="0" err="1" smtClean="0"/>
              <a:t>morgan</a:t>
            </a:r>
            <a:endParaRPr lang="en-US" sz="2400" dirty="0" smtClean="0"/>
          </a:p>
          <a:p>
            <a:r>
              <a:rPr lang="mr-IN" sz="2400" dirty="0" err="1" smtClean="0"/>
              <a:t>mysql</a:t>
            </a:r>
            <a:endParaRPr lang="en-US" sz="2400" dirty="0" smtClean="0"/>
          </a:p>
          <a:p>
            <a:r>
              <a:rPr lang="mr-IN" sz="2400" dirty="0" smtClean="0"/>
              <a:t>mysql2</a:t>
            </a:r>
            <a:endParaRPr lang="en-US" sz="2400" dirty="0" smtClean="0"/>
          </a:p>
          <a:p>
            <a:r>
              <a:rPr lang="mr-IN" sz="2400" dirty="0" err="1" smtClean="0"/>
              <a:t>nodemon</a:t>
            </a:r>
            <a:endParaRPr lang="en-US" sz="2400" dirty="0" smtClean="0"/>
          </a:p>
          <a:p>
            <a:r>
              <a:rPr lang="mr-IN" sz="2400" dirty="0" err="1" smtClean="0"/>
              <a:t>npm</a:t>
            </a:r>
            <a:endParaRPr lang="en-US" sz="2400" dirty="0" smtClean="0"/>
          </a:p>
          <a:p>
            <a:r>
              <a:rPr lang="mr-IN" sz="2400" dirty="0" err="1"/>
              <a:t>sequelize</a:t>
            </a:r>
            <a:endParaRPr lang="en-US" sz="2400" dirty="0" smtClean="0"/>
          </a:p>
          <a:p>
            <a:r>
              <a:rPr lang="mr-IN" sz="2400" dirty="0" err="1" smtClean="0"/>
              <a:t>socket.io</a:t>
            </a:r>
            <a:endParaRPr lang="en-US" sz="2400" dirty="0" smtClean="0"/>
          </a:p>
          <a:p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sz="2600" b="1" dirty="0" err="1" smtClean="0">
                <a:solidFill>
                  <a:schemeClr val="accent3">
                    <a:lumMod val="75000"/>
                  </a:schemeClr>
                </a:solidFill>
              </a:rPr>
              <a:t>webpack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i="1" dirty="0" smtClean="0"/>
              <a:t>/*</a:t>
            </a:r>
          </a:p>
          <a:p>
            <a:r>
              <a:rPr lang="en-US" sz="2400" i="1" dirty="0" smtClean="0"/>
              <a:t>static module bundler, </a:t>
            </a:r>
          </a:p>
          <a:p>
            <a:r>
              <a:rPr lang="en-US" sz="2400" i="1" dirty="0" smtClean="0"/>
              <a:t>packages files into into few static assets for use in browser (client-side)</a:t>
            </a:r>
            <a:endParaRPr lang="en-US" sz="2400" i="1" dirty="0" smtClean="0"/>
          </a:p>
          <a:p>
            <a:r>
              <a:rPr lang="en-US" sz="2400" i="1" dirty="0" smtClean="0"/>
              <a:t>*/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518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4191620" y="-1501258"/>
            <a:ext cx="4549161" cy="10429045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Independent research for new technologies</a:t>
            </a:r>
          </a:p>
          <a:p>
            <a:endParaRPr lang="en-US" sz="2200" dirty="0" smtClean="0"/>
          </a:p>
          <a:p>
            <a:r>
              <a:rPr lang="en-US" sz="2200" dirty="0" smtClean="0"/>
              <a:t>Created an initial mock up to determine functional pieces of main webpage</a:t>
            </a:r>
          </a:p>
          <a:p>
            <a:endParaRPr lang="en-US" sz="2200" dirty="0" smtClean="0"/>
          </a:p>
          <a:p>
            <a:r>
              <a:rPr lang="en-US" sz="2200" dirty="0" smtClean="0"/>
              <a:t>Create new content on different branches in repository</a:t>
            </a:r>
          </a:p>
          <a:p>
            <a:pPr lvl="1"/>
            <a:r>
              <a:rPr lang="en-US" sz="2200" i="1" dirty="0" smtClean="0"/>
              <a:t>Merge branches into master to combine work and check viability of all pieces</a:t>
            </a:r>
          </a:p>
          <a:p>
            <a:pPr lvl="2"/>
            <a:r>
              <a:rPr lang="en-US" sz="2200" i="1" dirty="0" smtClean="0"/>
              <a:t>canvas, front-end, database, players, users, socket, </a:t>
            </a:r>
            <a:r>
              <a:rPr lang="en-US" sz="2200" i="1" dirty="0" err="1" smtClean="0"/>
              <a:t>etc</a:t>
            </a:r>
            <a:r>
              <a:rPr lang="mr-IN" sz="2200" i="1" dirty="0" smtClean="0"/>
              <a:t>…</a:t>
            </a:r>
            <a:endParaRPr lang="en-US" sz="2200" i="1" dirty="0" smtClean="0"/>
          </a:p>
          <a:p>
            <a:pPr lvl="1"/>
            <a:endParaRPr lang="en-US" sz="2200" i="1" dirty="0" smtClean="0"/>
          </a:p>
          <a:p>
            <a:r>
              <a:rPr lang="en-US" sz="2200" dirty="0" smtClean="0"/>
              <a:t>Slack and class for communication and planning</a:t>
            </a:r>
          </a:p>
          <a:p>
            <a:pPr lvl="1"/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304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8" y="1073888"/>
            <a:ext cx="8949071" cy="406462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854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 </a:t>
            </a:r>
            <a:r>
              <a:rPr lang="en-US" sz="2200" b="1" dirty="0" smtClean="0"/>
              <a:t>Scalability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Turn-taking and gameplay mechanics currently limited to 2 users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Expand for larger chatroom and collaborative gameplay</a:t>
            </a:r>
          </a:p>
          <a:p>
            <a:pPr>
              <a:buFont typeface="Wingdings" charset="2"/>
              <a:buChar char="v"/>
            </a:pPr>
            <a:r>
              <a:rPr lang="en-US" sz="2200" b="1" dirty="0" smtClean="0"/>
              <a:t> Utilize user data to create `buddies`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Akin to how Words With Friends allows users to start new games with known players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Sharing user id or game id</a:t>
            </a:r>
          </a:p>
          <a:p>
            <a:pPr>
              <a:buFont typeface="Wingdings" charset="2"/>
              <a:buChar char="v"/>
            </a:pPr>
            <a:r>
              <a:rPr lang="en-US" sz="2200" b="1" dirty="0" smtClean="0"/>
              <a:t> Saving images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Allow players to capture their images and post to social media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Create image gallery on landing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Doodle Buddy?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multi-player game in which one user draws an image based on a prompt and </a:t>
            </a:r>
            <a:r>
              <a:rPr lang="en-US" sz="2800" dirty="0" smtClean="0"/>
              <a:t>the other user must guess what it is!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/>
              <a:t>	                          </a:t>
            </a:r>
            <a:r>
              <a:rPr lang="en-US" sz="2000" i="1" dirty="0" smtClean="0"/>
              <a:t>Think </a:t>
            </a:r>
            <a:r>
              <a:rPr lang="en-US" sz="2000" i="1" dirty="0" smtClean="0"/>
              <a:t>Pictionary</a:t>
            </a:r>
            <a:r>
              <a:rPr lang="mr-IN" sz="2000" i="1" dirty="0" smtClean="0"/>
              <a:t>…</a:t>
            </a:r>
            <a:endParaRPr lang="en-US" sz="2000" i="1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484" y="3392251"/>
            <a:ext cx="3465749" cy="34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71639"/>
            <a:ext cx="10178322" cy="4886324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an interactive application centered around a new technology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sz="2000" b="1" dirty="0" err="1" smtClean="0"/>
              <a:t>WebSockets</a:t>
            </a:r>
            <a:endParaRPr lang="en-US" sz="2000" b="1" dirty="0"/>
          </a:p>
          <a:p>
            <a:pPr lvl="2"/>
            <a:r>
              <a:rPr lang="en-US" sz="2000" dirty="0" smtClean="0"/>
              <a:t>O</a:t>
            </a:r>
            <a:r>
              <a:rPr lang="en-US" sz="2000" dirty="0" smtClean="0"/>
              <a:t>pen a persistent connection the client and server</a:t>
            </a:r>
          </a:p>
          <a:p>
            <a:pPr lvl="3"/>
            <a:r>
              <a:rPr lang="en-US" sz="1800" dirty="0" smtClean="0"/>
              <a:t>This allows for an i</a:t>
            </a:r>
            <a:r>
              <a:rPr lang="en-US" sz="1800" dirty="0" smtClean="0"/>
              <a:t>nteractive </a:t>
            </a:r>
            <a:r>
              <a:rPr lang="en-US" sz="1800" dirty="0"/>
              <a:t>communication </a:t>
            </a:r>
            <a:r>
              <a:rPr lang="en-US" sz="1800" dirty="0" smtClean="0"/>
              <a:t>session</a:t>
            </a:r>
          </a:p>
          <a:p>
            <a:pPr lvl="2"/>
            <a:r>
              <a:rPr lang="en-US" sz="2000" dirty="0" smtClean="0"/>
              <a:t>API allows the client to </a:t>
            </a:r>
            <a:r>
              <a:rPr lang="en-US" sz="2000" dirty="0"/>
              <a:t>send messages to </a:t>
            </a:r>
            <a:r>
              <a:rPr lang="en-US" sz="2000" dirty="0" smtClean="0"/>
              <a:t>the </a:t>
            </a:r>
            <a:r>
              <a:rPr lang="en-US" sz="2000" dirty="0"/>
              <a:t>server and receive event-driven responses </a:t>
            </a:r>
            <a:endParaRPr lang="en-US" sz="2000" dirty="0" smtClean="0"/>
          </a:p>
          <a:p>
            <a:pPr lvl="3"/>
            <a:r>
              <a:rPr lang="en-US" sz="1800" dirty="0" smtClean="0"/>
              <a:t>Client and server can send data </a:t>
            </a:r>
            <a:r>
              <a:rPr lang="en-US" sz="1800" dirty="0" smtClean="0"/>
              <a:t>at any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4" y="5524975"/>
            <a:ext cx="4443414" cy="133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4" y="4196237"/>
            <a:ext cx="4429128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71639"/>
            <a:ext cx="10178322" cy="4886324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an interactive application centered around a new technology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sz="2000" b="1" dirty="0" err="1" smtClean="0"/>
              <a:t>Socket.IO</a:t>
            </a:r>
            <a:endParaRPr lang="en-US" sz="2000" b="1" dirty="0" smtClean="0"/>
          </a:p>
          <a:p>
            <a:pPr lvl="2"/>
            <a:r>
              <a:rPr lang="en-US" sz="2000" dirty="0" smtClean="0"/>
              <a:t>JavaScript library for working with </a:t>
            </a:r>
            <a:r>
              <a:rPr lang="en-US" sz="2000" dirty="0" err="1" smtClean="0"/>
              <a:t>W</a:t>
            </a:r>
            <a:r>
              <a:rPr lang="en-US" sz="2000" dirty="0" err="1" smtClean="0"/>
              <a:t>ebSockets</a:t>
            </a:r>
            <a:endParaRPr lang="en-US" sz="2000" dirty="0" smtClean="0"/>
          </a:p>
          <a:p>
            <a:pPr lvl="2"/>
            <a:r>
              <a:rPr lang="en-US" sz="2000" dirty="0" smtClean="0"/>
              <a:t>Separate client-side (browser) and server-side (</a:t>
            </a:r>
            <a:r>
              <a:rPr lang="en-US" sz="2000" dirty="0" err="1" smtClean="0"/>
              <a:t>node.js</a:t>
            </a:r>
            <a:r>
              <a:rPr lang="en-US" sz="2000" dirty="0" smtClean="0"/>
              <a:t>) libraries</a:t>
            </a:r>
          </a:p>
          <a:p>
            <a:pPr lvl="1"/>
            <a:r>
              <a:rPr lang="en-US" sz="2000" b="1" dirty="0" smtClean="0"/>
              <a:t>Why use for Doodle Buddy?</a:t>
            </a:r>
          </a:p>
          <a:p>
            <a:pPr lvl="2">
              <a:buFont typeface="Wingdings" charset="2"/>
              <a:buChar char="v"/>
            </a:pPr>
            <a:r>
              <a:rPr lang="en-US" sz="2000" dirty="0" smtClean="0"/>
              <a:t> Broadcast information to multiple sockets</a:t>
            </a:r>
          </a:p>
          <a:p>
            <a:pPr lvl="2">
              <a:buFont typeface="Wingdings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Store data associated with each client</a:t>
            </a:r>
          </a:p>
          <a:p>
            <a:pPr lvl="2">
              <a:buFont typeface="Wingdings" charset="2"/>
              <a:buChar char="v"/>
            </a:pPr>
            <a:r>
              <a:rPr lang="en-US" sz="2000" dirty="0" smtClean="0"/>
              <a:t> Asynchronous input/output</a:t>
            </a:r>
            <a:endParaRPr lang="en-US" dirty="0" smtClean="0"/>
          </a:p>
          <a:p>
            <a:pPr lvl="2"/>
            <a:r>
              <a:rPr lang="en-US" sz="2000" dirty="0" smtClean="0"/>
              <a:t>Lets u</a:t>
            </a:r>
            <a:r>
              <a:rPr lang="en-US" sz="2000" dirty="0" smtClean="0"/>
              <a:t>sers interact through chat and canvas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4" y="5524975"/>
            <a:ext cx="4443414" cy="133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4" y="4196237"/>
            <a:ext cx="4429128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40" y="685800"/>
            <a:ext cx="4451604" cy="1196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Technologies 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562600"/>
          </a:xfrm>
        </p:spPr>
        <p:txBody>
          <a:bodyPr>
            <a:normAutofit fontScale="92500" lnSpcReduction="10000"/>
          </a:bodyPr>
          <a:lstStyle/>
          <a:p>
            <a:r>
              <a:rPr lang="mr-IN" sz="2400" dirty="0" err="1" smtClean="0"/>
              <a:t>body-parser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mr-IN" sz="2400" dirty="0" err="1" smtClean="0"/>
              <a:t>hance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mr-IN" sz="2400" dirty="0" err="1" smtClean="0"/>
              <a:t>xpress</a:t>
            </a:r>
            <a:endParaRPr lang="en-US" sz="2400" dirty="0" smtClean="0"/>
          </a:p>
          <a:p>
            <a:r>
              <a:rPr lang="mr-IN" sz="2400" dirty="0" err="1" smtClean="0"/>
              <a:t>express-handlebars</a:t>
            </a:r>
            <a:endParaRPr lang="en-US" sz="2400" dirty="0" smtClean="0"/>
          </a:p>
          <a:p>
            <a:r>
              <a:rPr lang="mr-IN" sz="2400" dirty="0" err="1" smtClean="0"/>
              <a:t>materialize-css</a:t>
            </a:r>
            <a:endParaRPr lang="en-US" sz="2400" dirty="0" smtClean="0"/>
          </a:p>
          <a:p>
            <a:r>
              <a:rPr lang="mr-IN" sz="2400" dirty="0" err="1" smtClean="0"/>
              <a:t>morgan</a:t>
            </a:r>
            <a:endParaRPr lang="en-US" sz="2400" dirty="0" smtClean="0"/>
          </a:p>
          <a:p>
            <a:r>
              <a:rPr lang="mr-IN" sz="2400" dirty="0" err="1" smtClean="0"/>
              <a:t>mysql</a:t>
            </a:r>
            <a:endParaRPr lang="en-US" sz="2400" dirty="0" smtClean="0"/>
          </a:p>
          <a:p>
            <a:r>
              <a:rPr lang="mr-IN" sz="2400" dirty="0" smtClean="0"/>
              <a:t>mysql2</a:t>
            </a:r>
            <a:endParaRPr lang="en-US" sz="2400" dirty="0" smtClean="0"/>
          </a:p>
          <a:p>
            <a:r>
              <a:rPr lang="mr-IN" sz="2400" dirty="0" err="1" smtClean="0"/>
              <a:t>nodemon</a:t>
            </a:r>
            <a:endParaRPr lang="en-US" sz="2400" dirty="0" smtClean="0"/>
          </a:p>
          <a:p>
            <a:r>
              <a:rPr lang="mr-IN" sz="2400" dirty="0" err="1" smtClean="0"/>
              <a:t>npm</a:t>
            </a:r>
            <a:endParaRPr lang="en-US" sz="2400" dirty="0" smtClean="0"/>
          </a:p>
          <a:p>
            <a:r>
              <a:rPr lang="mr-IN" sz="2400" dirty="0" err="1" smtClean="0"/>
              <a:t>sequelize</a:t>
            </a:r>
            <a:endParaRPr lang="en-US" sz="2400" dirty="0" smtClean="0"/>
          </a:p>
          <a:p>
            <a:r>
              <a:rPr lang="mr-IN" sz="2400" dirty="0" err="1" smtClean="0"/>
              <a:t>socket.io</a:t>
            </a:r>
            <a:endParaRPr lang="en-US" sz="2400" dirty="0" smtClean="0"/>
          </a:p>
          <a:p>
            <a:r>
              <a:rPr lang="en-US" sz="2400" dirty="0" err="1" smtClean="0"/>
              <a:t>webpack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i="1" dirty="0" smtClean="0"/>
              <a:t>/*</a:t>
            </a:r>
          </a:p>
          <a:p>
            <a:r>
              <a:rPr lang="en-US" sz="2400" i="1" dirty="0" smtClean="0"/>
              <a:t>take </a:t>
            </a:r>
            <a:r>
              <a:rPr lang="en-US" sz="2400" i="1" dirty="0" smtClean="0"/>
              <a:t>a look inside our </a:t>
            </a:r>
            <a:r>
              <a:rPr lang="en-US" sz="2400" i="1" dirty="0" err="1" smtClean="0"/>
              <a:t>package.json</a:t>
            </a:r>
            <a:r>
              <a:rPr lang="en-US" sz="2400" i="1" dirty="0" smtClean="0"/>
              <a:t> file for </a:t>
            </a:r>
            <a:r>
              <a:rPr lang="en-US" sz="2400" i="1" dirty="0"/>
              <a:t>dependencies and </a:t>
            </a:r>
            <a:r>
              <a:rPr lang="en-US" sz="2400" i="1" dirty="0" err="1" smtClean="0"/>
              <a:t>devDependencies</a:t>
            </a:r>
            <a:endParaRPr lang="en-US" sz="2400" i="1" dirty="0"/>
          </a:p>
          <a:p>
            <a:r>
              <a:rPr lang="en-US" sz="2400" i="1" dirty="0" smtClean="0"/>
              <a:t>*/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301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40" y="685800"/>
            <a:ext cx="4451604" cy="1196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Technologies 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562600"/>
          </a:xfrm>
        </p:spPr>
        <p:txBody>
          <a:bodyPr>
            <a:normAutofit fontScale="92500" lnSpcReduction="10000"/>
          </a:bodyPr>
          <a:lstStyle/>
          <a:p>
            <a:r>
              <a:rPr lang="mr-IN" sz="2400" dirty="0" err="1" smtClean="0"/>
              <a:t>body-parser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mr-IN" sz="2400" dirty="0" err="1" smtClean="0"/>
              <a:t>hance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mr-IN" sz="2400" dirty="0" err="1" smtClean="0"/>
              <a:t>xpress</a:t>
            </a:r>
            <a:endParaRPr lang="en-US" sz="2400" dirty="0" smtClean="0"/>
          </a:p>
          <a:p>
            <a:r>
              <a:rPr lang="mr-IN" sz="2400" dirty="0" err="1" smtClean="0"/>
              <a:t>express-handlebars</a:t>
            </a:r>
            <a:endParaRPr lang="en-US" sz="2400" dirty="0" smtClean="0"/>
          </a:p>
          <a:p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mr-IN" sz="2600" b="1" dirty="0" err="1" smtClean="0">
                <a:solidFill>
                  <a:schemeClr val="accent3">
                    <a:lumMod val="75000"/>
                  </a:schemeClr>
                </a:solidFill>
              </a:rPr>
              <a:t>materialize-css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mr-IN" sz="2400" dirty="0" err="1" smtClean="0"/>
              <a:t>morgan</a:t>
            </a:r>
            <a:endParaRPr lang="en-US" sz="2400" dirty="0" smtClean="0"/>
          </a:p>
          <a:p>
            <a:r>
              <a:rPr lang="mr-IN" sz="2400" dirty="0" err="1" smtClean="0"/>
              <a:t>mysql</a:t>
            </a:r>
            <a:endParaRPr lang="en-US" sz="2400" dirty="0" smtClean="0"/>
          </a:p>
          <a:p>
            <a:r>
              <a:rPr lang="mr-IN" sz="2400" dirty="0" smtClean="0"/>
              <a:t>mysql2</a:t>
            </a:r>
            <a:endParaRPr lang="en-US" sz="2400" dirty="0" smtClean="0"/>
          </a:p>
          <a:p>
            <a:r>
              <a:rPr lang="mr-IN" sz="2400" dirty="0" err="1" smtClean="0"/>
              <a:t>nodemon</a:t>
            </a:r>
            <a:endParaRPr lang="en-US" sz="2400" dirty="0" smtClean="0"/>
          </a:p>
          <a:p>
            <a:r>
              <a:rPr lang="mr-IN" sz="2400" dirty="0" err="1" smtClean="0"/>
              <a:t>npm</a:t>
            </a:r>
            <a:endParaRPr lang="en-US" sz="2400" dirty="0" smtClean="0"/>
          </a:p>
          <a:p>
            <a:r>
              <a:rPr lang="mr-IN" sz="2400" dirty="0" err="1" smtClean="0"/>
              <a:t>sequelize</a:t>
            </a:r>
            <a:endParaRPr lang="en-US" sz="2400" dirty="0" smtClean="0"/>
          </a:p>
          <a:p>
            <a:r>
              <a:rPr lang="mr-IN" sz="2400" dirty="0" err="1" smtClean="0"/>
              <a:t>socket.io</a:t>
            </a:r>
            <a:endParaRPr lang="en-US" sz="2400" dirty="0" smtClean="0"/>
          </a:p>
          <a:p>
            <a:r>
              <a:rPr lang="en-US" sz="2400" dirty="0" err="1" smtClean="0"/>
              <a:t>webpack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i="1" dirty="0" smtClean="0"/>
              <a:t>/* </a:t>
            </a:r>
          </a:p>
          <a:p>
            <a:r>
              <a:rPr lang="en-US" sz="2400" i="1" dirty="0" smtClean="0"/>
              <a:t>CSS library, </a:t>
            </a:r>
          </a:p>
          <a:p>
            <a:r>
              <a:rPr lang="en-US" sz="2400" i="1" dirty="0" smtClean="0"/>
              <a:t>designed by Google</a:t>
            </a:r>
          </a:p>
          <a:p>
            <a:r>
              <a:rPr lang="en-US" sz="2400" i="1" dirty="0" smtClean="0"/>
              <a:t>*/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715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40" y="685800"/>
            <a:ext cx="4451604" cy="1196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Technologies 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562600"/>
          </a:xfrm>
        </p:spPr>
        <p:txBody>
          <a:bodyPr>
            <a:normAutofit fontScale="92500" lnSpcReduction="10000"/>
          </a:bodyPr>
          <a:lstStyle/>
          <a:p>
            <a:r>
              <a:rPr lang="mr-IN" sz="2400" dirty="0" err="1" smtClean="0"/>
              <a:t>body-parser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mr-IN" sz="2400" dirty="0" err="1" smtClean="0"/>
              <a:t>hance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mr-IN" sz="2400" dirty="0" err="1" smtClean="0"/>
              <a:t>xpress</a:t>
            </a:r>
            <a:endParaRPr lang="en-US" sz="2400" dirty="0" smtClean="0"/>
          </a:p>
          <a:p>
            <a:r>
              <a:rPr lang="mr-IN" sz="2400" dirty="0" err="1" smtClean="0"/>
              <a:t>express-handlebars</a:t>
            </a:r>
            <a:endParaRPr lang="en-US" sz="2400" dirty="0" smtClean="0"/>
          </a:p>
          <a:p>
            <a:r>
              <a:rPr lang="mr-IN" sz="2400" dirty="0" err="1" smtClean="0"/>
              <a:t>materialize-css</a:t>
            </a:r>
            <a:endParaRPr lang="en-US" sz="2400" dirty="0" smtClean="0"/>
          </a:p>
          <a:p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mr-IN" sz="2600" b="1" dirty="0" err="1" smtClean="0">
                <a:solidFill>
                  <a:schemeClr val="accent3">
                    <a:lumMod val="75000"/>
                  </a:schemeClr>
                </a:solidFill>
              </a:rPr>
              <a:t>morgan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mr-IN" sz="2400" dirty="0" err="1" smtClean="0"/>
              <a:t>mysql</a:t>
            </a:r>
            <a:endParaRPr lang="en-US" sz="2400" dirty="0" smtClean="0"/>
          </a:p>
          <a:p>
            <a:r>
              <a:rPr lang="mr-IN" sz="2400" dirty="0" smtClean="0"/>
              <a:t>mysql2</a:t>
            </a:r>
            <a:endParaRPr lang="en-US" sz="2400" dirty="0" smtClean="0"/>
          </a:p>
          <a:p>
            <a:r>
              <a:rPr lang="mr-IN" sz="2400" dirty="0" err="1" smtClean="0"/>
              <a:t>nodemon</a:t>
            </a:r>
            <a:endParaRPr lang="en-US" sz="2400" dirty="0" smtClean="0"/>
          </a:p>
          <a:p>
            <a:r>
              <a:rPr lang="mr-IN" sz="2400" dirty="0" err="1" smtClean="0"/>
              <a:t>npm</a:t>
            </a:r>
            <a:endParaRPr lang="en-US" sz="2400" dirty="0" smtClean="0"/>
          </a:p>
          <a:p>
            <a:r>
              <a:rPr lang="mr-IN" sz="2400" dirty="0" err="1" smtClean="0"/>
              <a:t>sequelize</a:t>
            </a:r>
            <a:endParaRPr lang="en-US" sz="2400" dirty="0" smtClean="0"/>
          </a:p>
          <a:p>
            <a:r>
              <a:rPr lang="mr-IN" sz="2400" dirty="0" err="1" smtClean="0"/>
              <a:t>socket.io</a:t>
            </a:r>
            <a:endParaRPr lang="en-US" sz="2400" dirty="0" smtClean="0"/>
          </a:p>
          <a:p>
            <a:r>
              <a:rPr lang="en-US" sz="2400" dirty="0" err="1" smtClean="0"/>
              <a:t>webpack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i="1" dirty="0" smtClean="0"/>
              <a:t>/*</a:t>
            </a:r>
          </a:p>
          <a:p>
            <a:r>
              <a:rPr lang="en-US" sz="2400" i="1" dirty="0"/>
              <a:t>l</a:t>
            </a:r>
            <a:r>
              <a:rPr lang="en-US" sz="2400" i="1" dirty="0" smtClean="0"/>
              <a:t>ogger middleware, </a:t>
            </a:r>
          </a:p>
          <a:p>
            <a:r>
              <a:rPr lang="en-US" sz="2400" i="1" dirty="0" smtClean="0"/>
              <a:t>logs requests to console,</a:t>
            </a:r>
          </a:p>
          <a:p>
            <a:r>
              <a:rPr lang="en-US" sz="2400" i="1" dirty="0"/>
              <a:t>h</a:t>
            </a:r>
            <a:r>
              <a:rPr lang="en-US" sz="2400" i="1" dirty="0" smtClean="0"/>
              <a:t>elpful for debugging in node</a:t>
            </a:r>
          </a:p>
          <a:p>
            <a:r>
              <a:rPr lang="en-US" sz="2400" i="1" dirty="0" smtClean="0"/>
              <a:t>*/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470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40" y="685800"/>
            <a:ext cx="4451604" cy="1196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Technologies 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562600"/>
          </a:xfrm>
        </p:spPr>
        <p:txBody>
          <a:bodyPr>
            <a:normAutofit fontScale="92500" lnSpcReduction="10000"/>
          </a:bodyPr>
          <a:lstStyle/>
          <a:p>
            <a:r>
              <a:rPr lang="mr-IN" sz="2400" dirty="0" err="1" smtClean="0"/>
              <a:t>body-parser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mr-IN" sz="2400" dirty="0" err="1" smtClean="0"/>
              <a:t>hance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mr-IN" sz="2400" dirty="0" err="1" smtClean="0"/>
              <a:t>xpress</a:t>
            </a:r>
            <a:endParaRPr lang="en-US" sz="2400" dirty="0" smtClean="0"/>
          </a:p>
          <a:p>
            <a:r>
              <a:rPr lang="mr-IN" sz="2400" dirty="0" err="1" smtClean="0"/>
              <a:t>express-handlebars</a:t>
            </a:r>
            <a:endParaRPr lang="en-US" sz="2400" dirty="0" smtClean="0"/>
          </a:p>
          <a:p>
            <a:r>
              <a:rPr lang="mr-IN" sz="2400" dirty="0" err="1" smtClean="0"/>
              <a:t>materialize-css</a:t>
            </a:r>
            <a:endParaRPr lang="en-US" sz="2400" dirty="0" smtClean="0"/>
          </a:p>
          <a:p>
            <a:r>
              <a:rPr lang="mr-IN" sz="2400" dirty="0" err="1" smtClean="0"/>
              <a:t>morgan</a:t>
            </a:r>
            <a:endParaRPr lang="en-US" sz="2400" dirty="0" smtClean="0"/>
          </a:p>
          <a:p>
            <a:r>
              <a:rPr lang="mr-IN" sz="2400" dirty="0" err="1" smtClean="0"/>
              <a:t>mysql</a:t>
            </a:r>
            <a:endParaRPr lang="en-US" sz="2400" dirty="0" smtClean="0"/>
          </a:p>
          <a:p>
            <a:r>
              <a:rPr lang="mr-IN" sz="2400" dirty="0" smtClean="0"/>
              <a:t>mysql2</a:t>
            </a:r>
            <a:endParaRPr lang="en-US" sz="2400" dirty="0" smtClean="0"/>
          </a:p>
          <a:p>
            <a:r>
              <a:rPr lang="en-US" sz="2400" b="1" dirty="0" smtClean="0"/>
              <a:t>   </a:t>
            </a:r>
            <a:r>
              <a:rPr lang="mr-IN" sz="2600" b="1" dirty="0" err="1" smtClean="0">
                <a:solidFill>
                  <a:schemeClr val="accent3">
                    <a:lumMod val="75000"/>
                  </a:schemeClr>
                </a:solidFill>
              </a:rPr>
              <a:t>nodemon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mr-IN" sz="2400" dirty="0" err="1" smtClean="0"/>
              <a:t>npm</a:t>
            </a:r>
            <a:endParaRPr lang="en-US" sz="2400" dirty="0" smtClean="0"/>
          </a:p>
          <a:p>
            <a:r>
              <a:rPr lang="mr-IN" sz="2400" dirty="0" err="1" smtClean="0"/>
              <a:t>sequelize</a:t>
            </a:r>
            <a:endParaRPr lang="en-US" sz="2400" dirty="0" smtClean="0"/>
          </a:p>
          <a:p>
            <a:r>
              <a:rPr lang="mr-IN" sz="2400" dirty="0" err="1" smtClean="0"/>
              <a:t>socket.io</a:t>
            </a:r>
            <a:endParaRPr lang="en-US" sz="2400" dirty="0" smtClean="0"/>
          </a:p>
          <a:p>
            <a:r>
              <a:rPr lang="en-US" sz="2400" dirty="0" err="1" smtClean="0"/>
              <a:t>webpack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26125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i="1" dirty="0"/>
              <a:t>/* </a:t>
            </a:r>
            <a:endParaRPr lang="en-US" sz="2400" i="1" dirty="0" smtClean="0"/>
          </a:p>
          <a:p>
            <a:r>
              <a:rPr lang="en-US" sz="2400" i="1" dirty="0" smtClean="0"/>
              <a:t>listens for file changes and establishes new server connection each time,</a:t>
            </a:r>
            <a:endParaRPr lang="en-US" sz="2400" i="1" dirty="0"/>
          </a:p>
          <a:p>
            <a:r>
              <a:rPr lang="en-US" sz="2400" i="1" dirty="0" smtClean="0"/>
              <a:t>productivity++</a:t>
            </a:r>
            <a:endParaRPr lang="en-US" sz="2400" i="1" dirty="0"/>
          </a:p>
          <a:p>
            <a:r>
              <a:rPr lang="en-US" sz="2400" i="1" dirty="0"/>
              <a:t>*/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893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40" y="685800"/>
            <a:ext cx="4451604" cy="1196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Technologies Used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562600"/>
          </a:xfrm>
        </p:spPr>
        <p:txBody>
          <a:bodyPr>
            <a:normAutofit fontScale="92500" lnSpcReduction="10000"/>
          </a:bodyPr>
          <a:lstStyle/>
          <a:p>
            <a:r>
              <a:rPr lang="mr-IN" sz="2400" dirty="0" err="1" smtClean="0"/>
              <a:t>body-parser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mr-IN" sz="2400" dirty="0" err="1" smtClean="0"/>
              <a:t>hance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mr-IN" sz="2400" dirty="0" err="1" smtClean="0"/>
              <a:t>xpress</a:t>
            </a:r>
            <a:endParaRPr lang="en-US" sz="2400" dirty="0" smtClean="0"/>
          </a:p>
          <a:p>
            <a:r>
              <a:rPr lang="mr-IN" sz="2400" dirty="0" err="1" smtClean="0"/>
              <a:t>express-handlebars</a:t>
            </a:r>
            <a:endParaRPr lang="en-US" sz="2400" dirty="0" smtClean="0"/>
          </a:p>
          <a:p>
            <a:r>
              <a:rPr lang="mr-IN" sz="2400" dirty="0" err="1" smtClean="0"/>
              <a:t>materialize-css</a:t>
            </a:r>
            <a:endParaRPr lang="en-US" sz="2400" dirty="0" smtClean="0"/>
          </a:p>
          <a:p>
            <a:r>
              <a:rPr lang="mr-IN" sz="2400" dirty="0" err="1" smtClean="0"/>
              <a:t>morgan</a:t>
            </a:r>
            <a:endParaRPr lang="en-US" sz="2400" dirty="0" smtClean="0"/>
          </a:p>
          <a:p>
            <a:r>
              <a:rPr lang="mr-IN" sz="2400" dirty="0" err="1" smtClean="0"/>
              <a:t>mysql</a:t>
            </a:r>
            <a:endParaRPr lang="en-US" sz="2400" dirty="0" smtClean="0"/>
          </a:p>
          <a:p>
            <a:r>
              <a:rPr lang="mr-IN" sz="2400" dirty="0" smtClean="0"/>
              <a:t>mysql2</a:t>
            </a:r>
            <a:endParaRPr lang="en-US" sz="2400" dirty="0" smtClean="0"/>
          </a:p>
          <a:p>
            <a:r>
              <a:rPr lang="mr-IN" sz="2400" dirty="0" err="1" smtClean="0"/>
              <a:t>nodemon</a:t>
            </a:r>
            <a:endParaRPr lang="en-US" sz="2400" dirty="0" smtClean="0"/>
          </a:p>
          <a:p>
            <a:r>
              <a:rPr lang="mr-IN" sz="2400" dirty="0" err="1" smtClean="0"/>
              <a:t>npm</a:t>
            </a:r>
            <a:endParaRPr lang="en-US" sz="2400" dirty="0" smtClean="0"/>
          </a:p>
          <a:p>
            <a:r>
              <a:rPr lang="mr-IN" sz="2400" dirty="0" err="1" smtClean="0"/>
              <a:t>sequelize</a:t>
            </a:r>
            <a:endParaRPr lang="en-US" sz="2400" dirty="0" smtClean="0"/>
          </a:p>
          <a:p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mr-IN" sz="2600" b="1" dirty="0" err="1" smtClean="0">
                <a:solidFill>
                  <a:schemeClr val="accent3">
                    <a:lumMod val="75000"/>
                  </a:schemeClr>
                </a:solidFill>
              </a:rPr>
              <a:t>socket.io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 smtClean="0"/>
              <a:t>webpack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i="1" dirty="0"/>
              <a:t>/</a:t>
            </a:r>
            <a:r>
              <a:rPr lang="en-US" sz="2400" i="1" dirty="0" smtClean="0"/>
              <a:t>*</a:t>
            </a:r>
          </a:p>
          <a:p>
            <a:r>
              <a:rPr lang="en-US" sz="2400" i="1" dirty="0" smtClean="0"/>
              <a:t>JavaScript library for real-time web applications,</a:t>
            </a:r>
          </a:p>
          <a:p>
            <a:r>
              <a:rPr lang="en-US" sz="2400" i="1" dirty="0" smtClean="0"/>
              <a:t>uses persistent connection to make chat/canvas viewable to both users</a:t>
            </a:r>
          </a:p>
          <a:p>
            <a:r>
              <a:rPr lang="en-US" sz="2400" i="1" dirty="0" smtClean="0"/>
              <a:t>*/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678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4">
      <a:dk1>
        <a:srgbClr val="000000"/>
      </a:dk1>
      <a:lt1>
        <a:srgbClr val="FFFFFF"/>
      </a:lt1>
      <a:dk2>
        <a:srgbClr val="00919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201</TotalTime>
  <Words>390</Words>
  <Application>Microsoft Macintosh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Gill Sans MT</vt:lpstr>
      <vt:lpstr>Impact</vt:lpstr>
      <vt:lpstr>Wingdings</vt:lpstr>
      <vt:lpstr>Arial</vt:lpstr>
      <vt:lpstr>Badge</vt:lpstr>
      <vt:lpstr> Doodle Buddy</vt:lpstr>
      <vt:lpstr>What is Doodle Buddy?</vt:lpstr>
      <vt:lpstr>Motivation for Development</vt:lpstr>
      <vt:lpstr>Motivation for Development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Design Process</vt:lpstr>
      <vt:lpstr>Demonstration</vt:lpstr>
      <vt:lpstr>Directions for Future Development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Doodle Buddy</dc:title>
  <dc:creator>Sara Javed</dc:creator>
  <cp:lastModifiedBy>Sara Javed</cp:lastModifiedBy>
  <cp:revision>46</cp:revision>
  <dcterms:created xsi:type="dcterms:W3CDTF">2017-12-14T00:52:36Z</dcterms:created>
  <dcterms:modified xsi:type="dcterms:W3CDTF">2017-12-15T23:35:23Z</dcterms:modified>
</cp:coreProperties>
</file>