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7" r:id="rId9"/>
    <p:sldId id="270" r:id="rId10"/>
    <p:sldId id="273" r:id="rId11"/>
    <p:sldId id="266" r:id="rId12"/>
    <p:sldId id="272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78524" autoAdjust="0"/>
  </p:normalViewPr>
  <p:slideViewPr>
    <p:cSldViewPr snapToGrid="0" showGuides="1">
      <p:cViewPr varScale="1">
        <p:scale>
          <a:sx n="95" d="100"/>
          <a:sy n="95" d="100"/>
        </p:scale>
        <p:origin x="18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86CBE-52C0-497C-8273-1A8481734E13}" type="doc">
      <dgm:prSet loTypeId="urn:microsoft.com/office/officeart/2005/8/layout/cycle7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8D6629-FE2A-4A53-A734-7AE91B23F9B8}">
      <dgm:prSet phldrT="[Text]"/>
      <dgm:spPr/>
      <dgm:t>
        <a:bodyPr/>
        <a:lstStyle/>
        <a:p>
          <a:r>
            <a:rPr lang="en-US" dirty="0" smtClean="0"/>
            <a:t>Core 1</a:t>
          </a:r>
          <a:endParaRPr lang="en-US" dirty="0"/>
        </a:p>
      </dgm:t>
    </dgm:pt>
    <dgm:pt modelId="{7E2785A0-D714-408B-95A0-85E702BBC35E}" type="parTrans" cxnId="{542DCD2D-6400-4824-BDB3-5434E41E04E0}">
      <dgm:prSet/>
      <dgm:spPr/>
      <dgm:t>
        <a:bodyPr/>
        <a:lstStyle/>
        <a:p>
          <a:endParaRPr lang="en-US"/>
        </a:p>
      </dgm:t>
    </dgm:pt>
    <dgm:pt modelId="{C0A1BA6B-C87D-40EC-8010-A475461185F4}" type="sibTrans" cxnId="{542DCD2D-6400-4824-BDB3-5434E41E04E0}">
      <dgm:prSet/>
      <dgm:spPr/>
      <dgm:t>
        <a:bodyPr/>
        <a:lstStyle/>
        <a:p>
          <a:endParaRPr lang="en-US" dirty="0"/>
        </a:p>
      </dgm:t>
    </dgm:pt>
    <dgm:pt modelId="{B3D82425-DF0F-4D5A-B236-DCFC882D6132}">
      <dgm:prSet phldrT="[Text]"/>
      <dgm:spPr/>
      <dgm:t>
        <a:bodyPr/>
        <a:lstStyle/>
        <a:p>
          <a:r>
            <a:rPr lang="en-US" dirty="0" smtClean="0"/>
            <a:t>Core 2</a:t>
          </a:r>
          <a:endParaRPr lang="en-US" dirty="0"/>
        </a:p>
      </dgm:t>
    </dgm:pt>
    <dgm:pt modelId="{F1392FE8-75D8-4373-B1F1-F4CBBE407674}" type="parTrans" cxnId="{C3D42A89-BF89-497A-92D7-D0EB2AF71C70}">
      <dgm:prSet/>
      <dgm:spPr/>
      <dgm:t>
        <a:bodyPr/>
        <a:lstStyle/>
        <a:p>
          <a:endParaRPr lang="en-US"/>
        </a:p>
      </dgm:t>
    </dgm:pt>
    <dgm:pt modelId="{E19B1DC6-1C43-465C-B476-FBD69768523B}" type="sibTrans" cxnId="{C3D42A89-BF89-497A-92D7-D0EB2AF71C70}">
      <dgm:prSet/>
      <dgm:spPr/>
      <dgm:t>
        <a:bodyPr/>
        <a:lstStyle/>
        <a:p>
          <a:endParaRPr lang="en-US" dirty="0"/>
        </a:p>
      </dgm:t>
    </dgm:pt>
    <dgm:pt modelId="{5ABD5603-3293-44D8-88C9-E2BAF6A69269}">
      <dgm:prSet phldrT="[Text]"/>
      <dgm:spPr/>
      <dgm:t>
        <a:bodyPr/>
        <a:lstStyle/>
        <a:p>
          <a:r>
            <a:rPr lang="en-US" dirty="0" smtClean="0"/>
            <a:t>Core 3</a:t>
          </a:r>
          <a:endParaRPr lang="en-US" dirty="0"/>
        </a:p>
      </dgm:t>
    </dgm:pt>
    <dgm:pt modelId="{E50CA567-E657-450D-8BE7-7A5258452160}" type="parTrans" cxnId="{B01981DC-777A-4F7F-A337-52B3DE75DFBE}">
      <dgm:prSet/>
      <dgm:spPr/>
      <dgm:t>
        <a:bodyPr/>
        <a:lstStyle/>
        <a:p>
          <a:endParaRPr lang="en-US"/>
        </a:p>
      </dgm:t>
    </dgm:pt>
    <dgm:pt modelId="{9589CF8D-A01C-4A4D-8066-1FAC9B27D972}" type="sibTrans" cxnId="{B01981DC-777A-4F7F-A337-52B3DE75DFBE}">
      <dgm:prSet/>
      <dgm:spPr/>
      <dgm:t>
        <a:bodyPr/>
        <a:lstStyle/>
        <a:p>
          <a:endParaRPr lang="en-US" dirty="0"/>
        </a:p>
      </dgm:t>
    </dgm:pt>
    <dgm:pt modelId="{A7BAC8D1-5378-45BF-8C87-14EC18A896BD}" type="pres">
      <dgm:prSet presAssocID="{F2B86CBE-52C0-497C-8273-1A8481734E1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F71226-89BF-4BB7-BC16-A57698D31404}" type="pres">
      <dgm:prSet presAssocID="{BC8D6629-FE2A-4A53-A734-7AE91B23F9B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47349-EC93-4C60-8838-D5A0FFF37A81}" type="pres">
      <dgm:prSet presAssocID="{C0A1BA6B-C87D-40EC-8010-A475461185F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A7CAC9D-FD04-44A9-9F4B-F87C88E8C26E}" type="pres">
      <dgm:prSet presAssocID="{C0A1BA6B-C87D-40EC-8010-A475461185F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783B5B8-CDB6-4C7C-AA04-4B1252416966}" type="pres">
      <dgm:prSet presAssocID="{B3D82425-DF0F-4D5A-B236-DCFC882D613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FD0F1-EF4C-48AE-B824-7AFD64F6FA0B}" type="pres">
      <dgm:prSet presAssocID="{E19B1DC6-1C43-465C-B476-FBD69768523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15260EC-1076-49CC-8B97-6BD94EBB0622}" type="pres">
      <dgm:prSet presAssocID="{E19B1DC6-1C43-465C-B476-FBD69768523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D21047E-876C-447E-A7FA-2235C9555FF5}" type="pres">
      <dgm:prSet presAssocID="{5ABD5603-3293-44D8-88C9-E2BAF6A6926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1CA62-C875-432A-A73D-E3C959FD0731}" type="pres">
      <dgm:prSet presAssocID="{9589CF8D-A01C-4A4D-8066-1FAC9B27D97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48BDBAE-795E-4F4E-B4CB-97B82C3DD170}" type="pres">
      <dgm:prSet presAssocID="{9589CF8D-A01C-4A4D-8066-1FAC9B27D97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AE157A4-5694-4971-AC8D-F87126F332DF}" type="presOf" srcId="{B3D82425-DF0F-4D5A-B236-DCFC882D6132}" destId="{5783B5B8-CDB6-4C7C-AA04-4B1252416966}" srcOrd="0" destOrd="0" presId="urn:microsoft.com/office/officeart/2005/8/layout/cycle7"/>
    <dgm:cxn modelId="{542DCD2D-6400-4824-BDB3-5434E41E04E0}" srcId="{F2B86CBE-52C0-497C-8273-1A8481734E13}" destId="{BC8D6629-FE2A-4A53-A734-7AE91B23F9B8}" srcOrd="0" destOrd="0" parTransId="{7E2785A0-D714-408B-95A0-85E702BBC35E}" sibTransId="{C0A1BA6B-C87D-40EC-8010-A475461185F4}"/>
    <dgm:cxn modelId="{8D9DF35E-E18A-452F-AE7D-F220D636C0CE}" type="presOf" srcId="{BC8D6629-FE2A-4A53-A734-7AE91B23F9B8}" destId="{B8F71226-89BF-4BB7-BC16-A57698D31404}" srcOrd="0" destOrd="0" presId="urn:microsoft.com/office/officeart/2005/8/layout/cycle7"/>
    <dgm:cxn modelId="{4FF29845-EBE4-4791-83C0-28DE92651D93}" type="presOf" srcId="{E19B1DC6-1C43-465C-B476-FBD69768523B}" destId="{715260EC-1076-49CC-8B97-6BD94EBB0622}" srcOrd="1" destOrd="0" presId="urn:microsoft.com/office/officeart/2005/8/layout/cycle7"/>
    <dgm:cxn modelId="{B3D9ED44-1E98-4632-8BC2-A39F0FBE31C8}" type="presOf" srcId="{9589CF8D-A01C-4A4D-8066-1FAC9B27D972}" destId="{548BDBAE-795E-4F4E-B4CB-97B82C3DD170}" srcOrd="1" destOrd="0" presId="urn:microsoft.com/office/officeart/2005/8/layout/cycle7"/>
    <dgm:cxn modelId="{B3C58928-C1EA-4A9E-BF18-CF419634F7F9}" type="presOf" srcId="{C0A1BA6B-C87D-40EC-8010-A475461185F4}" destId="{32647349-EC93-4C60-8838-D5A0FFF37A81}" srcOrd="0" destOrd="0" presId="urn:microsoft.com/office/officeart/2005/8/layout/cycle7"/>
    <dgm:cxn modelId="{19460A62-E998-452D-9736-BEB64E898B10}" type="presOf" srcId="{C0A1BA6B-C87D-40EC-8010-A475461185F4}" destId="{EA7CAC9D-FD04-44A9-9F4B-F87C88E8C26E}" srcOrd="1" destOrd="0" presId="urn:microsoft.com/office/officeart/2005/8/layout/cycle7"/>
    <dgm:cxn modelId="{C3D42A89-BF89-497A-92D7-D0EB2AF71C70}" srcId="{F2B86CBE-52C0-497C-8273-1A8481734E13}" destId="{B3D82425-DF0F-4D5A-B236-DCFC882D6132}" srcOrd="1" destOrd="0" parTransId="{F1392FE8-75D8-4373-B1F1-F4CBBE407674}" sibTransId="{E19B1DC6-1C43-465C-B476-FBD69768523B}"/>
    <dgm:cxn modelId="{B01981DC-777A-4F7F-A337-52B3DE75DFBE}" srcId="{F2B86CBE-52C0-497C-8273-1A8481734E13}" destId="{5ABD5603-3293-44D8-88C9-E2BAF6A69269}" srcOrd="2" destOrd="0" parTransId="{E50CA567-E657-450D-8BE7-7A5258452160}" sibTransId="{9589CF8D-A01C-4A4D-8066-1FAC9B27D972}"/>
    <dgm:cxn modelId="{5C8244D7-FAA7-477B-B942-CC061F0E4ECC}" type="presOf" srcId="{9589CF8D-A01C-4A4D-8066-1FAC9B27D972}" destId="{F7A1CA62-C875-432A-A73D-E3C959FD0731}" srcOrd="0" destOrd="0" presId="urn:microsoft.com/office/officeart/2005/8/layout/cycle7"/>
    <dgm:cxn modelId="{900E3F8F-73E7-4C65-9EA7-F9D25E7512E6}" type="presOf" srcId="{5ABD5603-3293-44D8-88C9-E2BAF6A69269}" destId="{6D21047E-876C-447E-A7FA-2235C9555FF5}" srcOrd="0" destOrd="0" presId="urn:microsoft.com/office/officeart/2005/8/layout/cycle7"/>
    <dgm:cxn modelId="{DCF09ACB-B3CC-4726-BAD4-64A23A113824}" type="presOf" srcId="{F2B86CBE-52C0-497C-8273-1A8481734E13}" destId="{A7BAC8D1-5378-45BF-8C87-14EC18A896BD}" srcOrd="0" destOrd="0" presId="urn:microsoft.com/office/officeart/2005/8/layout/cycle7"/>
    <dgm:cxn modelId="{F71E0A9B-4AA5-4160-B535-7CC6B92BA6A2}" type="presOf" srcId="{E19B1DC6-1C43-465C-B476-FBD69768523B}" destId="{F3CFD0F1-EF4C-48AE-B824-7AFD64F6FA0B}" srcOrd="0" destOrd="0" presId="urn:microsoft.com/office/officeart/2005/8/layout/cycle7"/>
    <dgm:cxn modelId="{088B51E3-C406-49A4-A8A6-A03AF2C764E9}" type="presParOf" srcId="{A7BAC8D1-5378-45BF-8C87-14EC18A896BD}" destId="{B8F71226-89BF-4BB7-BC16-A57698D31404}" srcOrd="0" destOrd="0" presId="urn:microsoft.com/office/officeart/2005/8/layout/cycle7"/>
    <dgm:cxn modelId="{92BF21B6-FFE6-425E-8AEA-7151D642AFE8}" type="presParOf" srcId="{A7BAC8D1-5378-45BF-8C87-14EC18A896BD}" destId="{32647349-EC93-4C60-8838-D5A0FFF37A81}" srcOrd="1" destOrd="0" presId="urn:microsoft.com/office/officeart/2005/8/layout/cycle7"/>
    <dgm:cxn modelId="{CBCB3FAD-20AC-4522-B05A-F828C5018C89}" type="presParOf" srcId="{32647349-EC93-4C60-8838-D5A0FFF37A81}" destId="{EA7CAC9D-FD04-44A9-9F4B-F87C88E8C26E}" srcOrd="0" destOrd="0" presId="urn:microsoft.com/office/officeart/2005/8/layout/cycle7"/>
    <dgm:cxn modelId="{ACB99356-D16E-4DE1-807F-0EB84DBC67D7}" type="presParOf" srcId="{A7BAC8D1-5378-45BF-8C87-14EC18A896BD}" destId="{5783B5B8-CDB6-4C7C-AA04-4B1252416966}" srcOrd="2" destOrd="0" presId="urn:microsoft.com/office/officeart/2005/8/layout/cycle7"/>
    <dgm:cxn modelId="{0F91C1BB-4B34-4A87-A31C-6CEBBE866015}" type="presParOf" srcId="{A7BAC8D1-5378-45BF-8C87-14EC18A896BD}" destId="{F3CFD0F1-EF4C-48AE-B824-7AFD64F6FA0B}" srcOrd="3" destOrd="0" presId="urn:microsoft.com/office/officeart/2005/8/layout/cycle7"/>
    <dgm:cxn modelId="{D81AF429-EC10-4A87-8CF3-94223233701E}" type="presParOf" srcId="{F3CFD0F1-EF4C-48AE-B824-7AFD64F6FA0B}" destId="{715260EC-1076-49CC-8B97-6BD94EBB0622}" srcOrd="0" destOrd="0" presId="urn:microsoft.com/office/officeart/2005/8/layout/cycle7"/>
    <dgm:cxn modelId="{C7926606-3D54-477E-AA47-9295ED9DAD4A}" type="presParOf" srcId="{A7BAC8D1-5378-45BF-8C87-14EC18A896BD}" destId="{6D21047E-876C-447E-A7FA-2235C9555FF5}" srcOrd="4" destOrd="0" presId="urn:microsoft.com/office/officeart/2005/8/layout/cycle7"/>
    <dgm:cxn modelId="{0237013A-D646-4D06-B651-89BEC8766186}" type="presParOf" srcId="{A7BAC8D1-5378-45BF-8C87-14EC18A896BD}" destId="{F7A1CA62-C875-432A-A73D-E3C959FD0731}" srcOrd="5" destOrd="0" presId="urn:microsoft.com/office/officeart/2005/8/layout/cycle7"/>
    <dgm:cxn modelId="{28FDFCAA-4571-4FD0-91E3-54A2FA991A02}" type="presParOf" srcId="{F7A1CA62-C875-432A-A73D-E3C959FD0731}" destId="{548BDBAE-795E-4F4E-B4CB-97B82C3DD17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090ED1-E46F-4C32-99CB-68E23D1E1B82}" type="doc">
      <dgm:prSet loTypeId="urn:microsoft.com/office/officeart/2011/layout/Picture Fram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28C60A-3BB1-4F51-84DA-24F13A886F69}">
      <dgm:prSet phldrT="[Text]"/>
      <dgm:spPr/>
      <dgm:t>
        <a:bodyPr/>
        <a:lstStyle/>
        <a:p>
          <a:r>
            <a:rPr lang="en-US" dirty="0" smtClean="0"/>
            <a:t>Queue </a:t>
          </a:r>
          <a:endParaRPr lang="en-US" dirty="0"/>
        </a:p>
      </dgm:t>
    </dgm:pt>
    <dgm:pt modelId="{684D94C6-DC8B-466F-BA48-6CC8842376AB}" type="parTrans" cxnId="{466FCDC0-9DD8-4314-841B-B89628080865}">
      <dgm:prSet/>
      <dgm:spPr/>
      <dgm:t>
        <a:bodyPr/>
        <a:lstStyle/>
        <a:p>
          <a:endParaRPr lang="en-US"/>
        </a:p>
      </dgm:t>
    </dgm:pt>
    <dgm:pt modelId="{9E025570-C57E-4ABA-8AED-56784F9B79AE}" type="sibTrans" cxnId="{466FCDC0-9DD8-4314-841B-B89628080865}">
      <dgm:prSet/>
      <dgm:spPr/>
      <dgm:t>
        <a:bodyPr/>
        <a:lstStyle/>
        <a:p>
          <a:endParaRPr lang="en-US"/>
        </a:p>
      </dgm:t>
    </dgm:pt>
    <dgm:pt modelId="{F29FF535-CD59-4242-B53E-E77E1A2A902F}">
      <dgm:prSet phldrT="[Text]"/>
      <dgm:spPr/>
      <dgm:t>
        <a:bodyPr/>
        <a:lstStyle/>
        <a:p>
          <a:r>
            <a:rPr lang="en-US" dirty="0" smtClean="0"/>
            <a:t>Queue Transfers</a:t>
          </a:r>
          <a:endParaRPr lang="en-US" dirty="0"/>
        </a:p>
      </dgm:t>
    </dgm:pt>
    <dgm:pt modelId="{D0573CAB-8492-4D3F-A875-5569615AE755}" type="parTrans" cxnId="{DF008846-51CB-49FC-8BB2-A04A83460C64}">
      <dgm:prSet/>
      <dgm:spPr/>
      <dgm:t>
        <a:bodyPr/>
        <a:lstStyle/>
        <a:p>
          <a:endParaRPr lang="en-US"/>
        </a:p>
      </dgm:t>
    </dgm:pt>
    <dgm:pt modelId="{9E7832F9-CB73-48AF-9FFC-E51D1BECCB09}" type="sibTrans" cxnId="{DF008846-51CB-49FC-8BB2-A04A83460C64}">
      <dgm:prSet/>
      <dgm:spPr/>
      <dgm:t>
        <a:bodyPr/>
        <a:lstStyle/>
        <a:p>
          <a:endParaRPr lang="en-US"/>
        </a:p>
      </dgm:t>
    </dgm:pt>
    <dgm:pt modelId="{E5C35C96-6130-4C76-88FB-6AE5052F2DE7}" type="pres">
      <dgm:prSet presAssocID="{F1090ED1-E46F-4C32-99CB-68E23D1E1B8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1DCDECE6-A616-4818-B19D-2EA99152FE7B}" type="pres">
      <dgm:prSet presAssocID="{1028C60A-3BB1-4F51-84DA-24F13A886F69}" presName="composite" presStyleCnt="0"/>
      <dgm:spPr/>
    </dgm:pt>
    <dgm:pt modelId="{747B2552-EA5E-4FBF-AA04-7E60DAAE96BA}" type="pres">
      <dgm:prSet presAssocID="{1028C60A-3BB1-4F51-84DA-24F13A886F69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97F8C-D77F-43FC-A9AF-009D34427823}" type="pres">
      <dgm:prSet presAssocID="{1028C60A-3BB1-4F51-84DA-24F13A886F69}" presName="Accent1" presStyleLbl="parChTrans1D1" presStyleIdx="0" presStyleCnt="2"/>
      <dgm:spPr/>
    </dgm:pt>
    <dgm:pt modelId="{9AD02435-6A8B-4C51-8EB3-39F3382C33AB}" type="pres">
      <dgm:prSet presAssocID="{1028C60A-3BB1-4F51-84DA-24F13A886F69}" presName="Image" presStyleLbl="align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2DEB2AC0-BE19-48EC-8575-A6D7EFF8C57E}" type="pres">
      <dgm:prSet presAssocID="{9E025570-C57E-4ABA-8AED-56784F9B79AE}" presName="sibTrans" presStyleCnt="0"/>
      <dgm:spPr/>
    </dgm:pt>
    <dgm:pt modelId="{93ABDFA6-1E95-4C64-972F-EFE2FD14F608}" type="pres">
      <dgm:prSet presAssocID="{F29FF535-CD59-4242-B53E-E77E1A2A902F}" presName="composite" presStyleCnt="0"/>
      <dgm:spPr/>
    </dgm:pt>
    <dgm:pt modelId="{569CE03F-7790-4850-9529-C5E56F68AAD5}" type="pres">
      <dgm:prSet presAssocID="{F29FF535-CD59-4242-B53E-E77E1A2A902F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CFFDF-A37D-4E81-A88A-DFDA9E463A96}" type="pres">
      <dgm:prSet presAssocID="{F29FF535-CD59-4242-B53E-E77E1A2A902F}" presName="Accent1" presStyleLbl="parChTrans1D1" presStyleIdx="1" presStyleCnt="2"/>
      <dgm:spPr/>
    </dgm:pt>
    <dgm:pt modelId="{26FA1CDA-EAFF-409D-B74E-1B6367936AA7}" type="pres">
      <dgm:prSet presAssocID="{F29FF535-CD59-4242-B53E-E77E1A2A902F}" presName="Image" presStyleLbl="align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</dgm:ptLst>
  <dgm:cxnLst>
    <dgm:cxn modelId="{466FCDC0-9DD8-4314-841B-B89628080865}" srcId="{F1090ED1-E46F-4C32-99CB-68E23D1E1B82}" destId="{1028C60A-3BB1-4F51-84DA-24F13A886F69}" srcOrd="0" destOrd="0" parTransId="{684D94C6-DC8B-466F-BA48-6CC8842376AB}" sibTransId="{9E025570-C57E-4ABA-8AED-56784F9B79AE}"/>
    <dgm:cxn modelId="{9DF44F7B-9993-4115-A27E-6A0A4D190C3F}" type="presOf" srcId="{F1090ED1-E46F-4C32-99CB-68E23D1E1B82}" destId="{E5C35C96-6130-4C76-88FB-6AE5052F2DE7}" srcOrd="0" destOrd="0" presId="urn:microsoft.com/office/officeart/2011/layout/Picture Frame"/>
    <dgm:cxn modelId="{4732DF1F-60C3-44DC-89C7-166011569889}" type="presOf" srcId="{1028C60A-3BB1-4F51-84DA-24F13A886F69}" destId="{747B2552-EA5E-4FBF-AA04-7E60DAAE96BA}" srcOrd="0" destOrd="0" presId="urn:microsoft.com/office/officeart/2011/layout/Picture Frame"/>
    <dgm:cxn modelId="{DF008846-51CB-49FC-8BB2-A04A83460C64}" srcId="{F1090ED1-E46F-4C32-99CB-68E23D1E1B82}" destId="{F29FF535-CD59-4242-B53E-E77E1A2A902F}" srcOrd="1" destOrd="0" parTransId="{D0573CAB-8492-4D3F-A875-5569615AE755}" sibTransId="{9E7832F9-CB73-48AF-9FFC-E51D1BECCB09}"/>
    <dgm:cxn modelId="{0C886E7A-FADB-4694-ACA4-4493FD0525BF}" type="presOf" srcId="{F29FF535-CD59-4242-B53E-E77E1A2A902F}" destId="{569CE03F-7790-4850-9529-C5E56F68AAD5}" srcOrd="0" destOrd="0" presId="urn:microsoft.com/office/officeart/2011/layout/Picture Frame"/>
    <dgm:cxn modelId="{9B904517-115F-4978-BF82-334D7E80D98E}" type="presParOf" srcId="{E5C35C96-6130-4C76-88FB-6AE5052F2DE7}" destId="{1DCDECE6-A616-4818-B19D-2EA99152FE7B}" srcOrd="0" destOrd="0" presId="urn:microsoft.com/office/officeart/2011/layout/Picture Frame"/>
    <dgm:cxn modelId="{B1D73A79-7C94-4FA7-912B-CAB742D3DC58}" type="presParOf" srcId="{1DCDECE6-A616-4818-B19D-2EA99152FE7B}" destId="{747B2552-EA5E-4FBF-AA04-7E60DAAE96BA}" srcOrd="0" destOrd="0" presId="urn:microsoft.com/office/officeart/2011/layout/Picture Frame"/>
    <dgm:cxn modelId="{4CBABE7E-2CAF-468E-AF41-89D9885F8C7C}" type="presParOf" srcId="{1DCDECE6-A616-4818-B19D-2EA99152FE7B}" destId="{98397F8C-D77F-43FC-A9AF-009D34427823}" srcOrd="1" destOrd="0" presId="urn:microsoft.com/office/officeart/2011/layout/Picture Frame"/>
    <dgm:cxn modelId="{5235C9F2-75A6-4672-B487-6AAC0ABD0744}" type="presParOf" srcId="{1DCDECE6-A616-4818-B19D-2EA99152FE7B}" destId="{9AD02435-6A8B-4C51-8EB3-39F3382C33AB}" srcOrd="2" destOrd="0" presId="urn:microsoft.com/office/officeart/2011/layout/Picture Frame"/>
    <dgm:cxn modelId="{C15104F5-6127-4B7F-AEC8-C442634C66FF}" type="presParOf" srcId="{E5C35C96-6130-4C76-88FB-6AE5052F2DE7}" destId="{2DEB2AC0-BE19-48EC-8575-A6D7EFF8C57E}" srcOrd="1" destOrd="0" presId="urn:microsoft.com/office/officeart/2011/layout/Picture Frame"/>
    <dgm:cxn modelId="{D163E895-CB58-40DA-B566-D1C63305D5BE}" type="presParOf" srcId="{E5C35C96-6130-4C76-88FB-6AE5052F2DE7}" destId="{93ABDFA6-1E95-4C64-972F-EFE2FD14F608}" srcOrd="2" destOrd="0" presId="urn:microsoft.com/office/officeart/2011/layout/Picture Frame"/>
    <dgm:cxn modelId="{F1A4869B-6CD7-456C-8EF3-15A0A952C93F}" type="presParOf" srcId="{93ABDFA6-1E95-4C64-972F-EFE2FD14F608}" destId="{569CE03F-7790-4850-9529-C5E56F68AAD5}" srcOrd="0" destOrd="0" presId="urn:microsoft.com/office/officeart/2011/layout/Picture Frame"/>
    <dgm:cxn modelId="{F30E9257-D13A-4FBE-96BF-5FF2B95A6A37}" type="presParOf" srcId="{93ABDFA6-1E95-4C64-972F-EFE2FD14F608}" destId="{4B0CFFDF-A37D-4E81-A88A-DFDA9E463A96}" srcOrd="1" destOrd="0" presId="urn:microsoft.com/office/officeart/2011/layout/Picture Frame"/>
    <dgm:cxn modelId="{3D4AAED7-2ED0-4123-ACDB-7A35C698B45C}" type="presParOf" srcId="{93ABDFA6-1E95-4C64-972F-EFE2FD14F608}" destId="{26FA1CDA-EAFF-409D-B74E-1B6367936AA7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EEE901-2A94-495B-AE76-BC0525F131E2}" type="doc">
      <dgm:prSet loTypeId="urn:microsoft.com/office/officeart/2011/layout/Picture Fram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FA0D1F-9068-42B8-95B8-E520F4AE6267}">
      <dgm:prSet phldrT="[Text]"/>
      <dgm:spPr/>
      <dgm:t>
        <a:bodyPr/>
        <a:lstStyle/>
        <a:p>
          <a:r>
            <a:rPr lang="en-US" dirty="0" smtClean="0"/>
            <a:t>Sinusoidal input</a:t>
          </a:r>
          <a:endParaRPr lang="en-US" dirty="0"/>
        </a:p>
      </dgm:t>
    </dgm:pt>
    <dgm:pt modelId="{2F68479F-A31A-44A5-93F9-72AFDDFBCAC5}" type="parTrans" cxnId="{BFED031F-E15A-417C-8492-4F4E12E7CD0A}">
      <dgm:prSet/>
      <dgm:spPr/>
      <dgm:t>
        <a:bodyPr/>
        <a:lstStyle/>
        <a:p>
          <a:endParaRPr lang="en-US"/>
        </a:p>
      </dgm:t>
    </dgm:pt>
    <dgm:pt modelId="{C097571D-CA00-4820-9A12-3517EC531B14}" type="sibTrans" cxnId="{BFED031F-E15A-417C-8492-4F4E12E7CD0A}">
      <dgm:prSet/>
      <dgm:spPr/>
      <dgm:t>
        <a:bodyPr/>
        <a:lstStyle/>
        <a:p>
          <a:endParaRPr lang="en-US"/>
        </a:p>
      </dgm:t>
    </dgm:pt>
    <dgm:pt modelId="{ACBEC204-A5FF-4279-A7FA-632952D04A1E}">
      <dgm:prSet phldrT="[Text]"/>
      <dgm:spPr/>
      <dgm:t>
        <a:bodyPr/>
        <a:lstStyle/>
        <a:p>
          <a:r>
            <a:rPr lang="en-US" dirty="0" smtClean="0"/>
            <a:t>Sinusoidal history</a:t>
          </a:r>
          <a:endParaRPr lang="en-US" dirty="0"/>
        </a:p>
      </dgm:t>
    </dgm:pt>
    <dgm:pt modelId="{7FEC6D96-E552-4691-B183-11F01462D047}" type="parTrans" cxnId="{E4600DA0-F4C0-4BE0-8FC8-381B7CE11A2E}">
      <dgm:prSet/>
      <dgm:spPr/>
      <dgm:t>
        <a:bodyPr/>
        <a:lstStyle/>
        <a:p>
          <a:endParaRPr lang="en-US"/>
        </a:p>
      </dgm:t>
    </dgm:pt>
    <dgm:pt modelId="{841A63FB-DD09-4593-94E3-B970FB91910D}" type="sibTrans" cxnId="{E4600DA0-F4C0-4BE0-8FC8-381B7CE11A2E}">
      <dgm:prSet/>
      <dgm:spPr/>
      <dgm:t>
        <a:bodyPr/>
        <a:lstStyle/>
        <a:p>
          <a:endParaRPr lang="en-US"/>
        </a:p>
      </dgm:t>
    </dgm:pt>
    <dgm:pt modelId="{77B407D7-6DFF-4121-B634-61F9FA5F1D70}">
      <dgm:prSet/>
      <dgm:spPr/>
      <dgm:t>
        <a:bodyPr/>
        <a:lstStyle/>
        <a:p>
          <a:r>
            <a:rPr lang="en-US" dirty="0" smtClean="0"/>
            <a:t>Default</a:t>
          </a:r>
          <a:endParaRPr lang="en-US" dirty="0"/>
        </a:p>
      </dgm:t>
    </dgm:pt>
    <dgm:pt modelId="{19AECD52-9177-42E2-9CAF-A3059CB39101}" type="parTrans" cxnId="{E2002673-74A2-44CE-9BFE-D767B1D61318}">
      <dgm:prSet/>
      <dgm:spPr/>
      <dgm:t>
        <a:bodyPr/>
        <a:lstStyle/>
        <a:p>
          <a:endParaRPr lang="en-US"/>
        </a:p>
      </dgm:t>
    </dgm:pt>
    <dgm:pt modelId="{FF17C61C-3DC4-4FE5-9212-E5A3B3E7FF25}" type="sibTrans" cxnId="{E2002673-74A2-44CE-9BFE-D767B1D61318}">
      <dgm:prSet/>
      <dgm:spPr/>
      <dgm:t>
        <a:bodyPr/>
        <a:lstStyle/>
        <a:p>
          <a:endParaRPr lang="en-US"/>
        </a:p>
      </dgm:t>
    </dgm:pt>
    <dgm:pt modelId="{F9DE855A-132A-4EA0-A458-71ADD94F19D8}" type="pres">
      <dgm:prSet presAssocID="{AAEEE901-2A94-495B-AE76-BC0525F131E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CFDC022E-A7D0-4676-8731-31C041C6C0E1}" type="pres">
      <dgm:prSet presAssocID="{C8FA0D1F-9068-42B8-95B8-E520F4AE6267}" presName="composite" presStyleCnt="0"/>
      <dgm:spPr/>
    </dgm:pt>
    <dgm:pt modelId="{4405F914-9D40-4FE8-A903-D126E72F12C7}" type="pres">
      <dgm:prSet presAssocID="{C8FA0D1F-9068-42B8-95B8-E520F4AE626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A3508-6EE1-4F84-BA2D-88D72D33E1F7}" type="pres">
      <dgm:prSet presAssocID="{C8FA0D1F-9068-42B8-95B8-E520F4AE6267}" presName="Accent1" presStyleLbl="parChTrans1D1" presStyleIdx="0" presStyleCnt="3"/>
      <dgm:spPr/>
    </dgm:pt>
    <dgm:pt modelId="{2618C4BE-B6E6-4DD4-8258-0A81CA05DF13}" type="pres">
      <dgm:prSet presAssocID="{C8FA0D1F-9068-42B8-95B8-E520F4AE6267}" presName="Image" presStyleLbl="align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32D33813-4CDF-4611-8E6C-3B516048F020}" type="pres">
      <dgm:prSet presAssocID="{C097571D-CA00-4820-9A12-3517EC531B14}" presName="sibTrans" presStyleCnt="0"/>
      <dgm:spPr/>
    </dgm:pt>
    <dgm:pt modelId="{AA72CD02-2CBA-4CEB-BE06-9C0E9A26FB2D}" type="pres">
      <dgm:prSet presAssocID="{ACBEC204-A5FF-4279-A7FA-632952D04A1E}" presName="composite" presStyleCnt="0"/>
      <dgm:spPr/>
    </dgm:pt>
    <dgm:pt modelId="{4E05E67A-E078-4AFB-B323-BC0480CC6FB7}" type="pres">
      <dgm:prSet presAssocID="{ACBEC204-A5FF-4279-A7FA-632952D04A1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6DB5A-3DA5-4A52-94AB-ACCD48881AEB}" type="pres">
      <dgm:prSet presAssocID="{ACBEC204-A5FF-4279-A7FA-632952D04A1E}" presName="Accent1" presStyleLbl="parChTrans1D1" presStyleIdx="1" presStyleCnt="3"/>
      <dgm:spPr/>
    </dgm:pt>
    <dgm:pt modelId="{414E6D62-2E28-46B6-B7D4-4B8BBBE34C42}" type="pres">
      <dgm:prSet presAssocID="{ACBEC204-A5FF-4279-A7FA-632952D04A1E}" presName="Image" presStyleLbl="align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6DD03A2C-54F3-4430-8B49-9E4A230BA27D}" type="pres">
      <dgm:prSet presAssocID="{841A63FB-DD09-4593-94E3-B970FB91910D}" presName="sibTrans" presStyleCnt="0"/>
      <dgm:spPr/>
    </dgm:pt>
    <dgm:pt modelId="{9EC5C3AD-B333-42C4-85F8-20AD672FA10D}" type="pres">
      <dgm:prSet presAssocID="{77B407D7-6DFF-4121-B634-61F9FA5F1D70}" presName="composite" presStyleCnt="0"/>
      <dgm:spPr/>
    </dgm:pt>
    <dgm:pt modelId="{B96A84FB-0136-489A-A1AF-B53F1D122976}" type="pres">
      <dgm:prSet presAssocID="{77B407D7-6DFF-4121-B634-61F9FA5F1D70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5C7AA-2651-492D-8EC9-97881AAC5AD4}" type="pres">
      <dgm:prSet presAssocID="{77B407D7-6DFF-4121-B634-61F9FA5F1D70}" presName="Accent1" presStyleLbl="parChTrans1D1" presStyleIdx="2" presStyleCnt="3"/>
      <dgm:spPr/>
    </dgm:pt>
    <dgm:pt modelId="{673D75F0-A42F-4594-9B4B-06E694C25586}" type="pres">
      <dgm:prSet presAssocID="{77B407D7-6DFF-4121-B634-61F9FA5F1D70}" presName="Image" presStyleLbl="align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BFED031F-E15A-417C-8492-4F4E12E7CD0A}" srcId="{AAEEE901-2A94-495B-AE76-BC0525F131E2}" destId="{C8FA0D1F-9068-42B8-95B8-E520F4AE6267}" srcOrd="0" destOrd="0" parTransId="{2F68479F-A31A-44A5-93F9-72AFDDFBCAC5}" sibTransId="{C097571D-CA00-4820-9A12-3517EC531B14}"/>
    <dgm:cxn modelId="{E2002673-74A2-44CE-9BFE-D767B1D61318}" srcId="{AAEEE901-2A94-495B-AE76-BC0525F131E2}" destId="{77B407D7-6DFF-4121-B634-61F9FA5F1D70}" srcOrd="2" destOrd="0" parTransId="{19AECD52-9177-42E2-9CAF-A3059CB39101}" sibTransId="{FF17C61C-3DC4-4FE5-9212-E5A3B3E7FF25}"/>
    <dgm:cxn modelId="{A894DC76-30DD-4A2A-820A-33D994EAD06E}" type="presOf" srcId="{ACBEC204-A5FF-4279-A7FA-632952D04A1E}" destId="{4E05E67A-E078-4AFB-B323-BC0480CC6FB7}" srcOrd="0" destOrd="0" presId="urn:microsoft.com/office/officeart/2011/layout/Picture Frame"/>
    <dgm:cxn modelId="{9264A0CF-20E0-463A-8ED3-06ED19B55825}" type="presOf" srcId="{C8FA0D1F-9068-42B8-95B8-E520F4AE6267}" destId="{4405F914-9D40-4FE8-A903-D126E72F12C7}" srcOrd="0" destOrd="0" presId="urn:microsoft.com/office/officeart/2011/layout/Picture Frame"/>
    <dgm:cxn modelId="{31AB006C-865D-4923-8097-4BE4890CA758}" type="presOf" srcId="{77B407D7-6DFF-4121-B634-61F9FA5F1D70}" destId="{B96A84FB-0136-489A-A1AF-B53F1D122976}" srcOrd="0" destOrd="0" presId="urn:microsoft.com/office/officeart/2011/layout/Picture Frame"/>
    <dgm:cxn modelId="{E4600DA0-F4C0-4BE0-8FC8-381B7CE11A2E}" srcId="{AAEEE901-2A94-495B-AE76-BC0525F131E2}" destId="{ACBEC204-A5FF-4279-A7FA-632952D04A1E}" srcOrd="1" destOrd="0" parTransId="{7FEC6D96-E552-4691-B183-11F01462D047}" sibTransId="{841A63FB-DD09-4593-94E3-B970FB91910D}"/>
    <dgm:cxn modelId="{8CAC286C-D029-463D-A7F9-8BD8716E7242}" type="presOf" srcId="{AAEEE901-2A94-495B-AE76-BC0525F131E2}" destId="{F9DE855A-132A-4EA0-A458-71ADD94F19D8}" srcOrd="0" destOrd="0" presId="urn:microsoft.com/office/officeart/2011/layout/Picture Frame"/>
    <dgm:cxn modelId="{A2DDA539-0195-448A-AD4E-EB078A313AEE}" type="presParOf" srcId="{F9DE855A-132A-4EA0-A458-71ADD94F19D8}" destId="{CFDC022E-A7D0-4676-8731-31C041C6C0E1}" srcOrd="0" destOrd="0" presId="urn:microsoft.com/office/officeart/2011/layout/Picture Frame"/>
    <dgm:cxn modelId="{A353F71B-973A-4010-960C-F29CD77721B4}" type="presParOf" srcId="{CFDC022E-A7D0-4676-8731-31C041C6C0E1}" destId="{4405F914-9D40-4FE8-A903-D126E72F12C7}" srcOrd="0" destOrd="0" presId="urn:microsoft.com/office/officeart/2011/layout/Picture Frame"/>
    <dgm:cxn modelId="{1DCBFA9F-1C77-4F39-93D9-11501CC2E461}" type="presParOf" srcId="{CFDC022E-A7D0-4676-8731-31C041C6C0E1}" destId="{B94A3508-6EE1-4F84-BA2D-88D72D33E1F7}" srcOrd="1" destOrd="0" presId="urn:microsoft.com/office/officeart/2011/layout/Picture Frame"/>
    <dgm:cxn modelId="{79D3C799-EAC0-4606-820C-897C0DD01CC6}" type="presParOf" srcId="{CFDC022E-A7D0-4676-8731-31C041C6C0E1}" destId="{2618C4BE-B6E6-4DD4-8258-0A81CA05DF13}" srcOrd="2" destOrd="0" presId="urn:microsoft.com/office/officeart/2011/layout/Picture Frame"/>
    <dgm:cxn modelId="{D68DF998-9407-4F0F-B88F-920B0A1AC7DB}" type="presParOf" srcId="{F9DE855A-132A-4EA0-A458-71ADD94F19D8}" destId="{32D33813-4CDF-4611-8E6C-3B516048F020}" srcOrd="1" destOrd="0" presId="urn:microsoft.com/office/officeart/2011/layout/Picture Frame"/>
    <dgm:cxn modelId="{FA73776C-5DA7-4B47-9A68-D4B892DB6346}" type="presParOf" srcId="{F9DE855A-132A-4EA0-A458-71ADD94F19D8}" destId="{AA72CD02-2CBA-4CEB-BE06-9C0E9A26FB2D}" srcOrd="2" destOrd="0" presId="urn:microsoft.com/office/officeart/2011/layout/Picture Frame"/>
    <dgm:cxn modelId="{23817C48-DB7D-4A6F-96D1-8114B98531BF}" type="presParOf" srcId="{AA72CD02-2CBA-4CEB-BE06-9C0E9A26FB2D}" destId="{4E05E67A-E078-4AFB-B323-BC0480CC6FB7}" srcOrd="0" destOrd="0" presId="urn:microsoft.com/office/officeart/2011/layout/Picture Frame"/>
    <dgm:cxn modelId="{73BEDC99-3B90-4D92-BF9C-1BC1CF1AFAE5}" type="presParOf" srcId="{AA72CD02-2CBA-4CEB-BE06-9C0E9A26FB2D}" destId="{B1A6DB5A-3DA5-4A52-94AB-ACCD48881AEB}" srcOrd="1" destOrd="0" presId="urn:microsoft.com/office/officeart/2011/layout/Picture Frame"/>
    <dgm:cxn modelId="{74241084-6C3E-4B98-B2DD-D871B46544AD}" type="presParOf" srcId="{AA72CD02-2CBA-4CEB-BE06-9C0E9A26FB2D}" destId="{414E6D62-2E28-46B6-B7D4-4B8BBBE34C42}" srcOrd="2" destOrd="0" presId="urn:microsoft.com/office/officeart/2011/layout/Picture Frame"/>
    <dgm:cxn modelId="{56703852-AF01-4967-963D-43463BBAE48B}" type="presParOf" srcId="{F9DE855A-132A-4EA0-A458-71ADD94F19D8}" destId="{6DD03A2C-54F3-4430-8B49-9E4A230BA27D}" srcOrd="3" destOrd="0" presId="urn:microsoft.com/office/officeart/2011/layout/Picture Frame"/>
    <dgm:cxn modelId="{0A123F28-013A-4680-98DE-21EEE7EB7D8A}" type="presParOf" srcId="{F9DE855A-132A-4EA0-A458-71ADD94F19D8}" destId="{9EC5C3AD-B333-42C4-85F8-20AD672FA10D}" srcOrd="4" destOrd="0" presId="urn:microsoft.com/office/officeart/2011/layout/Picture Frame"/>
    <dgm:cxn modelId="{6DF7942D-C6DF-4DF9-A516-B8982CD767ED}" type="presParOf" srcId="{9EC5C3AD-B333-42C4-85F8-20AD672FA10D}" destId="{B96A84FB-0136-489A-A1AF-B53F1D122976}" srcOrd="0" destOrd="0" presId="urn:microsoft.com/office/officeart/2011/layout/Picture Frame"/>
    <dgm:cxn modelId="{BB5549BD-1C8A-4668-B85C-7B029E4C9A6D}" type="presParOf" srcId="{9EC5C3AD-B333-42C4-85F8-20AD672FA10D}" destId="{A925C7AA-2651-492D-8EC9-97881AAC5AD4}" srcOrd="1" destOrd="0" presId="urn:microsoft.com/office/officeart/2011/layout/Picture Frame"/>
    <dgm:cxn modelId="{98CEF8D6-E6E8-42EB-9551-3BCBF3B1EDAA}" type="presParOf" srcId="{9EC5C3AD-B333-42C4-85F8-20AD672FA10D}" destId="{673D75F0-A42F-4594-9B4B-06E694C25586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EEE901-2A94-495B-AE76-BC0525F131E2}" type="doc">
      <dgm:prSet loTypeId="urn:microsoft.com/office/officeart/2011/layout/Picture Fram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FA0D1F-9068-42B8-95B8-E520F4AE6267}">
      <dgm:prSet phldrT="[Text]"/>
      <dgm:spPr/>
      <dgm:t>
        <a:bodyPr/>
        <a:lstStyle/>
        <a:p>
          <a:r>
            <a:rPr lang="en-US" dirty="0" smtClean="0"/>
            <a:t>Queue Size Change Small	</a:t>
          </a:r>
          <a:endParaRPr lang="en-US" dirty="0"/>
        </a:p>
      </dgm:t>
    </dgm:pt>
    <dgm:pt modelId="{2F68479F-A31A-44A5-93F9-72AFDDFBCAC5}" type="parTrans" cxnId="{BFED031F-E15A-417C-8492-4F4E12E7CD0A}">
      <dgm:prSet/>
      <dgm:spPr/>
      <dgm:t>
        <a:bodyPr/>
        <a:lstStyle/>
        <a:p>
          <a:endParaRPr lang="en-US"/>
        </a:p>
      </dgm:t>
    </dgm:pt>
    <dgm:pt modelId="{C097571D-CA00-4820-9A12-3517EC531B14}" type="sibTrans" cxnId="{BFED031F-E15A-417C-8492-4F4E12E7CD0A}">
      <dgm:prSet/>
      <dgm:spPr/>
      <dgm:t>
        <a:bodyPr/>
        <a:lstStyle/>
        <a:p>
          <a:endParaRPr lang="en-US"/>
        </a:p>
      </dgm:t>
    </dgm:pt>
    <dgm:pt modelId="{ACBEC204-A5FF-4279-A7FA-632952D04A1E}">
      <dgm:prSet phldrT="[Text]"/>
      <dgm:spPr/>
      <dgm:t>
        <a:bodyPr/>
        <a:lstStyle/>
        <a:p>
          <a:r>
            <a:rPr lang="en-US" dirty="0" smtClean="0"/>
            <a:t>Queue Size Change Big</a:t>
          </a:r>
          <a:endParaRPr lang="en-US" dirty="0"/>
        </a:p>
      </dgm:t>
    </dgm:pt>
    <dgm:pt modelId="{7FEC6D96-E552-4691-B183-11F01462D047}" type="parTrans" cxnId="{E4600DA0-F4C0-4BE0-8FC8-381B7CE11A2E}">
      <dgm:prSet/>
      <dgm:spPr/>
      <dgm:t>
        <a:bodyPr/>
        <a:lstStyle/>
        <a:p>
          <a:endParaRPr lang="en-US"/>
        </a:p>
      </dgm:t>
    </dgm:pt>
    <dgm:pt modelId="{841A63FB-DD09-4593-94E3-B970FB91910D}" type="sibTrans" cxnId="{E4600DA0-F4C0-4BE0-8FC8-381B7CE11A2E}">
      <dgm:prSet/>
      <dgm:spPr/>
      <dgm:t>
        <a:bodyPr/>
        <a:lstStyle/>
        <a:p>
          <a:endParaRPr lang="en-US"/>
        </a:p>
      </dgm:t>
    </dgm:pt>
    <dgm:pt modelId="{77B407D7-6DFF-4121-B634-61F9FA5F1D70}">
      <dgm:prSet/>
      <dgm:spPr/>
      <dgm:t>
        <a:bodyPr/>
        <a:lstStyle/>
        <a:p>
          <a:r>
            <a:rPr lang="en-US" dirty="0" smtClean="0"/>
            <a:t>Default</a:t>
          </a:r>
          <a:endParaRPr lang="en-US" dirty="0"/>
        </a:p>
      </dgm:t>
    </dgm:pt>
    <dgm:pt modelId="{19AECD52-9177-42E2-9CAF-A3059CB39101}" type="parTrans" cxnId="{E2002673-74A2-44CE-9BFE-D767B1D61318}">
      <dgm:prSet/>
      <dgm:spPr/>
      <dgm:t>
        <a:bodyPr/>
        <a:lstStyle/>
        <a:p>
          <a:endParaRPr lang="en-US"/>
        </a:p>
      </dgm:t>
    </dgm:pt>
    <dgm:pt modelId="{FF17C61C-3DC4-4FE5-9212-E5A3B3E7FF25}" type="sibTrans" cxnId="{E2002673-74A2-44CE-9BFE-D767B1D61318}">
      <dgm:prSet/>
      <dgm:spPr/>
      <dgm:t>
        <a:bodyPr/>
        <a:lstStyle/>
        <a:p>
          <a:endParaRPr lang="en-US"/>
        </a:p>
      </dgm:t>
    </dgm:pt>
    <dgm:pt modelId="{DCD3E4BF-EA5C-4ACF-8C69-149BB5FA3A87}">
      <dgm:prSet/>
      <dgm:spPr/>
      <dgm:t>
        <a:bodyPr/>
        <a:lstStyle/>
        <a:p>
          <a:r>
            <a:rPr lang="en-US" dirty="0" smtClean="0"/>
            <a:t>Floor increasing</a:t>
          </a:r>
          <a:endParaRPr lang="en-US" dirty="0"/>
        </a:p>
      </dgm:t>
    </dgm:pt>
    <dgm:pt modelId="{7846C563-4551-47C8-BE7B-7CFEF34BD530}" type="parTrans" cxnId="{C04D6B63-2292-48CD-A27C-2611556D69B5}">
      <dgm:prSet/>
      <dgm:spPr/>
    </dgm:pt>
    <dgm:pt modelId="{A808557D-58FE-4A94-BF87-3E787ADB9104}" type="sibTrans" cxnId="{C04D6B63-2292-48CD-A27C-2611556D69B5}">
      <dgm:prSet/>
      <dgm:spPr/>
    </dgm:pt>
    <dgm:pt modelId="{F9DE855A-132A-4EA0-A458-71ADD94F19D8}" type="pres">
      <dgm:prSet presAssocID="{AAEEE901-2A94-495B-AE76-BC0525F131E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CFDC022E-A7D0-4676-8731-31C041C6C0E1}" type="pres">
      <dgm:prSet presAssocID="{C8FA0D1F-9068-42B8-95B8-E520F4AE6267}" presName="composite" presStyleCnt="0"/>
      <dgm:spPr/>
    </dgm:pt>
    <dgm:pt modelId="{4405F914-9D40-4FE8-A903-D126E72F12C7}" type="pres">
      <dgm:prSet presAssocID="{C8FA0D1F-9068-42B8-95B8-E520F4AE6267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A3508-6EE1-4F84-BA2D-88D72D33E1F7}" type="pres">
      <dgm:prSet presAssocID="{C8FA0D1F-9068-42B8-95B8-E520F4AE6267}" presName="Accent1" presStyleLbl="parChTrans1D1" presStyleIdx="0" presStyleCnt="4"/>
      <dgm:spPr/>
    </dgm:pt>
    <dgm:pt modelId="{2618C4BE-B6E6-4DD4-8258-0A81CA05DF13}" type="pres">
      <dgm:prSet presAssocID="{C8FA0D1F-9068-42B8-95B8-E520F4AE6267}" presName="Image" presStyleLbl="align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32D33813-4CDF-4611-8E6C-3B516048F020}" type="pres">
      <dgm:prSet presAssocID="{C097571D-CA00-4820-9A12-3517EC531B14}" presName="sibTrans" presStyleCnt="0"/>
      <dgm:spPr/>
    </dgm:pt>
    <dgm:pt modelId="{AA72CD02-2CBA-4CEB-BE06-9C0E9A26FB2D}" type="pres">
      <dgm:prSet presAssocID="{ACBEC204-A5FF-4279-A7FA-632952D04A1E}" presName="composite" presStyleCnt="0"/>
      <dgm:spPr/>
    </dgm:pt>
    <dgm:pt modelId="{4E05E67A-E078-4AFB-B323-BC0480CC6FB7}" type="pres">
      <dgm:prSet presAssocID="{ACBEC204-A5FF-4279-A7FA-632952D04A1E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6DB5A-3DA5-4A52-94AB-ACCD48881AEB}" type="pres">
      <dgm:prSet presAssocID="{ACBEC204-A5FF-4279-A7FA-632952D04A1E}" presName="Accent1" presStyleLbl="parChTrans1D1" presStyleIdx="1" presStyleCnt="4"/>
      <dgm:spPr/>
    </dgm:pt>
    <dgm:pt modelId="{414E6D62-2E28-46B6-B7D4-4B8BBBE34C42}" type="pres">
      <dgm:prSet presAssocID="{ACBEC204-A5FF-4279-A7FA-632952D04A1E}" presName="Image" presStyleLbl="align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6DD03A2C-54F3-4430-8B49-9E4A230BA27D}" type="pres">
      <dgm:prSet presAssocID="{841A63FB-DD09-4593-94E3-B970FB91910D}" presName="sibTrans" presStyleCnt="0"/>
      <dgm:spPr/>
    </dgm:pt>
    <dgm:pt modelId="{9EC5C3AD-B333-42C4-85F8-20AD672FA10D}" type="pres">
      <dgm:prSet presAssocID="{77B407D7-6DFF-4121-B634-61F9FA5F1D70}" presName="composite" presStyleCnt="0"/>
      <dgm:spPr/>
    </dgm:pt>
    <dgm:pt modelId="{B96A84FB-0136-489A-A1AF-B53F1D122976}" type="pres">
      <dgm:prSet presAssocID="{77B407D7-6DFF-4121-B634-61F9FA5F1D70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5C7AA-2651-492D-8EC9-97881AAC5AD4}" type="pres">
      <dgm:prSet presAssocID="{77B407D7-6DFF-4121-B634-61F9FA5F1D70}" presName="Accent1" presStyleLbl="parChTrans1D1" presStyleIdx="2" presStyleCnt="4"/>
      <dgm:spPr/>
    </dgm:pt>
    <dgm:pt modelId="{673D75F0-A42F-4594-9B4B-06E694C25586}" type="pres">
      <dgm:prSet presAssocID="{77B407D7-6DFF-4121-B634-61F9FA5F1D70}" presName="Image" presStyleLbl="align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AC82F00-D3E9-4F73-8D7A-A89270AA30F4}" type="pres">
      <dgm:prSet presAssocID="{FF17C61C-3DC4-4FE5-9212-E5A3B3E7FF25}" presName="sibTrans" presStyleCnt="0"/>
      <dgm:spPr/>
    </dgm:pt>
    <dgm:pt modelId="{A1B239FC-B644-454A-A22E-6441900BA0FA}" type="pres">
      <dgm:prSet presAssocID="{DCD3E4BF-EA5C-4ACF-8C69-149BB5FA3A87}" presName="composite" presStyleCnt="0"/>
      <dgm:spPr/>
    </dgm:pt>
    <dgm:pt modelId="{FDBFB33F-41D1-4396-896C-B1A2BF090A42}" type="pres">
      <dgm:prSet presAssocID="{DCD3E4BF-EA5C-4ACF-8C69-149BB5FA3A87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5DD3-0DDF-48F4-9A4B-F9D10659BCA2}" type="pres">
      <dgm:prSet presAssocID="{DCD3E4BF-EA5C-4ACF-8C69-149BB5FA3A87}" presName="Accent1" presStyleLbl="parChTrans1D1" presStyleIdx="3" presStyleCnt="4"/>
      <dgm:spPr/>
    </dgm:pt>
    <dgm:pt modelId="{67D12C54-D24E-4B7E-9F2C-2A7DFEF5DFB3}" type="pres">
      <dgm:prSet presAssocID="{DCD3E4BF-EA5C-4ACF-8C69-149BB5FA3A87}" presName="Image" presStyleLbl="align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</dgm:ptLst>
  <dgm:cxnLst>
    <dgm:cxn modelId="{C59778DF-2A21-4972-AC8D-D496278A5DC7}" type="presOf" srcId="{AAEEE901-2A94-495B-AE76-BC0525F131E2}" destId="{F9DE855A-132A-4EA0-A458-71ADD94F19D8}" srcOrd="0" destOrd="0" presId="urn:microsoft.com/office/officeart/2011/layout/Picture Frame"/>
    <dgm:cxn modelId="{BFED031F-E15A-417C-8492-4F4E12E7CD0A}" srcId="{AAEEE901-2A94-495B-AE76-BC0525F131E2}" destId="{C8FA0D1F-9068-42B8-95B8-E520F4AE6267}" srcOrd="0" destOrd="0" parTransId="{2F68479F-A31A-44A5-93F9-72AFDDFBCAC5}" sibTransId="{C097571D-CA00-4820-9A12-3517EC531B14}"/>
    <dgm:cxn modelId="{1DCF7601-9DEF-4020-8BD6-E067E0AEBEC3}" type="presOf" srcId="{ACBEC204-A5FF-4279-A7FA-632952D04A1E}" destId="{4E05E67A-E078-4AFB-B323-BC0480CC6FB7}" srcOrd="0" destOrd="0" presId="urn:microsoft.com/office/officeart/2011/layout/Picture Frame"/>
    <dgm:cxn modelId="{622F5917-1E1D-4E11-AA56-65A28189CC7F}" type="presOf" srcId="{DCD3E4BF-EA5C-4ACF-8C69-149BB5FA3A87}" destId="{FDBFB33F-41D1-4396-896C-B1A2BF090A42}" srcOrd="0" destOrd="0" presId="urn:microsoft.com/office/officeart/2011/layout/Picture Frame"/>
    <dgm:cxn modelId="{E4600DA0-F4C0-4BE0-8FC8-381B7CE11A2E}" srcId="{AAEEE901-2A94-495B-AE76-BC0525F131E2}" destId="{ACBEC204-A5FF-4279-A7FA-632952D04A1E}" srcOrd="1" destOrd="0" parTransId="{7FEC6D96-E552-4691-B183-11F01462D047}" sibTransId="{841A63FB-DD09-4593-94E3-B970FB91910D}"/>
    <dgm:cxn modelId="{DA1CFC69-D78C-4DCD-9EEB-A6825AE37EC2}" type="presOf" srcId="{77B407D7-6DFF-4121-B634-61F9FA5F1D70}" destId="{B96A84FB-0136-489A-A1AF-B53F1D122976}" srcOrd="0" destOrd="0" presId="urn:microsoft.com/office/officeart/2011/layout/Picture Frame"/>
    <dgm:cxn modelId="{C04D6B63-2292-48CD-A27C-2611556D69B5}" srcId="{AAEEE901-2A94-495B-AE76-BC0525F131E2}" destId="{DCD3E4BF-EA5C-4ACF-8C69-149BB5FA3A87}" srcOrd="3" destOrd="0" parTransId="{7846C563-4551-47C8-BE7B-7CFEF34BD530}" sibTransId="{A808557D-58FE-4A94-BF87-3E787ADB9104}"/>
    <dgm:cxn modelId="{8C50D666-C1E7-422F-8F72-EC90F8DBA2E5}" type="presOf" srcId="{C8FA0D1F-9068-42B8-95B8-E520F4AE6267}" destId="{4405F914-9D40-4FE8-A903-D126E72F12C7}" srcOrd="0" destOrd="0" presId="urn:microsoft.com/office/officeart/2011/layout/Picture Frame"/>
    <dgm:cxn modelId="{E2002673-74A2-44CE-9BFE-D767B1D61318}" srcId="{AAEEE901-2A94-495B-AE76-BC0525F131E2}" destId="{77B407D7-6DFF-4121-B634-61F9FA5F1D70}" srcOrd="2" destOrd="0" parTransId="{19AECD52-9177-42E2-9CAF-A3059CB39101}" sibTransId="{FF17C61C-3DC4-4FE5-9212-E5A3B3E7FF25}"/>
    <dgm:cxn modelId="{27A8D112-1577-411B-A229-EA5E2EDE7027}" type="presParOf" srcId="{F9DE855A-132A-4EA0-A458-71ADD94F19D8}" destId="{CFDC022E-A7D0-4676-8731-31C041C6C0E1}" srcOrd="0" destOrd="0" presId="urn:microsoft.com/office/officeart/2011/layout/Picture Frame"/>
    <dgm:cxn modelId="{E6D049CC-C07D-4E65-92F5-423EF52D80A6}" type="presParOf" srcId="{CFDC022E-A7D0-4676-8731-31C041C6C0E1}" destId="{4405F914-9D40-4FE8-A903-D126E72F12C7}" srcOrd="0" destOrd="0" presId="urn:microsoft.com/office/officeart/2011/layout/Picture Frame"/>
    <dgm:cxn modelId="{1FD710C2-17E0-462B-AF6C-4E6D61661000}" type="presParOf" srcId="{CFDC022E-A7D0-4676-8731-31C041C6C0E1}" destId="{B94A3508-6EE1-4F84-BA2D-88D72D33E1F7}" srcOrd="1" destOrd="0" presId="urn:microsoft.com/office/officeart/2011/layout/Picture Frame"/>
    <dgm:cxn modelId="{0D8C54B1-E856-4B50-9CD0-CF02F3749FCA}" type="presParOf" srcId="{CFDC022E-A7D0-4676-8731-31C041C6C0E1}" destId="{2618C4BE-B6E6-4DD4-8258-0A81CA05DF13}" srcOrd="2" destOrd="0" presId="urn:microsoft.com/office/officeart/2011/layout/Picture Frame"/>
    <dgm:cxn modelId="{053F1492-D95E-4E31-AD22-AB20A5DDC18A}" type="presParOf" srcId="{F9DE855A-132A-4EA0-A458-71ADD94F19D8}" destId="{32D33813-4CDF-4611-8E6C-3B516048F020}" srcOrd="1" destOrd="0" presId="urn:microsoft.com/office/officeart/2011/layout/Picture Frame"/>
    <dgm:cxn modelId="{4AC9479B-1210-43F1-AFF2-5F1B7F962979}" type="presParOf" srcId="{F9DE855A-132A-4EA0-A458-71ADD94F19D8}" destId="{AA72CD02-2CBA-4CEB-BE06-9C0E9A26FB2D}" srcOrd="2" destOrd="0" presId="urn:microsoft.com/office/officeart/2011/layout/Picture Frame"/>
    <dgm:cxn modelId="{3929D54D-E0CE-4D72-AE96-F2EE824F2F47}" type="presParOf" srcId="{AA72CD02-2CBA-4CEB-BE06-9C0E9A26FB2D}" destId="{4E05E67A-E078-4AFB-B323-BC0480CC6FB7}" srcOrd="0" destOrd="0" presId="urn:microsoft.com/office/officeart/2011/layout/Picture Frame"/>
    <dgm:cxn modelId="{64938210-0346-4818-8102-4B101138066D}" type="presParOf" srcId="{AA72CD02-2CBA-4CEB-BE06-9C0E9A26FB2D}" destId="{B1A6DB5A-3DA5-4A52-94AB-ACCD48881AEB}" srcOrd="1" destOrd="0" presId="urn:microsoft.com/office/officeart/2011/layout/Picture Frame"/>
    <dgm:cxn modelId="{E0ABC68F-85E1-409D-828E-C90254393E50}" type="presParOf" srcId="{AA72CD02-2CBA-4CEB-BE06-9C0E9A26FB2D}" destId="{414E6D62-2E28-46B6-B7D4-4B8BBBE34C42}" srcOrd="2" destOrd="0" presId="urn:microsoft.com/office/officeart/2011/layout/Picture Frame"/>
    <dgm:cxn modelId="{8B12CA5E-7117-4807-979F-ACE6554E8156}" type="presParOf" srcId="{F9DE855A-132A-4EA0-A458-71ADD94F19D8}" destId="{6DD03A2C-54F3-4430-8B49-9E4A230BA27D}" srcOrd="3" destOrd="0" presId="urn:microsoft.com/office/officeart/2011/layout/Picture Frame"/>
    <dgm:cxn modelId="{787D157C-3352-4551-9729-D9017B46B670}" type="presParOf" srcId="{F9DE855A-132A-4EA0-A458-71ADD94F19D8}" destId="{9EC5C3AD-B333-42C4-85F8-20AD672FA10D}" srcOrd="4" destOrd="0" presId="urn:microsoft.com/office/officeart/2011/layout/Picture Frame"/>
    <dgm:cxn modelId="{C9930A2D-4588-46D3-84E2-C690319653FF}" type="presParOf" srcId="{9EC5C3AD-B333-42C4-85F8-20AD672FA10D}" destId="{B96A84FB-0136-489A-A1AF-B53F1D122976}" srcOrd="0" destOrd="0" presId="urn:microsoft.com/office/officeart/2011/layout/Picture Frame"/>
    <dgm:cxn modelId="{0D68F662-E07B-4581-89A7-749248CB79B4}" type="presParOf" srcId="{9EC5C3AD-B333-42C4-85F8-20AD672FA10D}" destId="{A925C7AA-2651-492D-8EC9-97881AAC5AD4}" srcOrd="1" destOrd="0" presId="urn:microsoft.com/office/officeart/2011/layout/Picture Frame"/>
    <dgm:cxn modelId="{CFA9E85F-3FC1-4E35-A437-B95B7C094808}" type="presParOf" srcId="{9EC5C3AD-B333-42C4-85F8-20AD672FA10D}" destId="{673D75F0-A42F-4594-9B4B-06E694C25586}" srcOrd="2" destOrd="0" presId="urn:microsoft.com/office/officeart/2011/layout/Picture Frame"/>
    <dgm:cxn modelId="{B5533A41-A28D-4237-BAA8-1DB8383A9ADE}" type="presParOf" srcId="{F9DE855A-132A-4EA0-A458-71ADD94F19D8}" destId="{CAC82F00-D3E9-4F73-8D7A-A89270AA30F4}" srcOrd="5" destOrd="0" presId="urn:microsoft.com/office/officeart/2011/layout/Picture Frame"/>
    <dgm:cxn modelId="{06125EDE-49D4-460D-A22A-93A7C2384AEC}" type="presParOf" srcId="{F9DE855A-132A-4EA0-A458-71ADD94F19D8}" destId="{A1B239FC-B644-454A-A22E-6441900BA0FA}" srcOrd="6" destOrd="0" presId="urn:microsoft.com/office/officeart/2011/layout/Picture Frame"/>
    <dgm:cxn modelId="{E1D80583-4283-4BC1-88CE-6BD11F0CBD67}" type="presParOf" srcId="{A1B239FC-B644-454A-A22E-6441900BA0FA}" destId="{FDBFB33F-41D1-4396-896C-B1A2BF090A42}" srcOrd="0" destOrd="0" presId="urn:microsoft.com/office/officeart/2011/layout/Picture Frame"/>
    <dgm:cxn modelId="{AC14B5CF-A9D2-450B-8714-52DA3729BF47}" type="presParOf" srcId="{A1B239FC-B644-454A-A22E-6441900BA0FA}" destId="{ABB45DD3-0DDF-48F4-9A4B-F9D10659BCA2}" srcOrd="1" destOrd="0" presId="urn:microsoft.com/office/officeart/2011/layout/Picture Frame"/>
    <dgm:cxn modelId="{513B390F-BA6E-4BE7-AED7-06EF4864122E}" type="presParOf" srcId="{A1B239FC-B644-454A-A22E-6441900BA0FA}" destId="{67D12C54-D24E-4B7E-9F2C-2A7DFEF5DFB3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EEE901-2A94-495B-AE76-BC0525F131E2}" type="doc">
      <dgm:prSet loTypeId="urn:microsoft.com/office/officeart/2011/layout/Picture Fram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FA0D1F-9068-42B8-95B8-E520F4AE6267}">
      <dgm:prSet phldrT="[Text]"/>
      <dgm:spPr/>
      <dgm:t>
        <a:bodyPr/>
        <a:lstStyle/>
        <a:p>
          <a:r>
            <a:rPr lang="en-US" dirty="0" smtClean="0"/>
            <a:t>Less Variation in Processing Power </a:t>
          </a:r>
          <a:endParaRPr lang="en-US" dirty="0"/>
        </a:p>
      </dgm:t>
    </dgm:pt>
    <dgm:pt modelId="{2F68479F-A31A-44A5-93F9-72AFDDFBCAC5}" type="parTrans" cxnId="{BFED031F-E15A-417C-8492-4F4E12E7CD0A}">
      <dgm:prSet/>
      <dgm:spPr/>
      <dgm:t>
        <a:bodyPr/>
        <a:lstStyle/>
        <a:p>
          <a:endParaRPr lang="en-US"/>
        </a:p>
      </dgm:t>
    </dgm:pt>
    <dgm:pt modelId="{C097571D-CA00-4820-9A12-3517EC531B14}" type="sibTrans" cxnId="{BFED031F-E15A-417C-8492-4F4E12E7CD0A}">
      <dgm:prSet/>
      <dgm:spPr/>
      <dgm:t>
        <a:bodyPr/>
        <a:lstStyle/>
        <a:p>
          <a:endParaRPr lang="en-US"/>
        </a:p>
      </dgm:t>
    </dgm:pt>
    <dgm:pt modelId="{ACBEC204-A5FF-4279-A7FA-632952D04A1E}">
      <dgm:prSet phldrT="[Text]"/>
      <dgm:spPr/>
      <dgm:t>
        <a:bodyPr/>
        <a:lstStyle/>
        <a:p>
          <a:r>
            <a:rPr lang="en-US" dirty="0" smtClean="0"/>
            <a:t>More Variation in Processing Power </a:t>
          </a:r>
          <a:endParaRPr lang="en-US" dirty="0"/>
        </a:p>
      </dgm:t>
    </dgm:pt>
    <dgm:pt modelId="{7FEC6D96-E552-4691-B183-11F01462D047}" type="parTrans" cxnId="{E4600DA0-F4C0-4BE0-8FC8-381B7CE11A2E}">
      <dgm:prSet/>
      <dgm:spPr/>
      <dgm:t>
        <a:bodyPr/>
        <a:lstStyle/>
        <a:p>
          <a:endParaRPr lang="en-US"/>
        </a:p>
      </dgm:t>
    </dgm:pt>
    <dgm:pt modelId="{841A63FB-DD09-4593-94E3-B970FB91910D}" type="sibTrans" cxnId="{E4600DA0-F4C0-4BE0-8FC8-381B7CE11A2E}">
      <dgm:prSet/>
      <dgm:spPr/>
      <dgm:t>
        <a:bodyPr/>
        <a:lstStyle/>
        <a:p>
          <a:endParaRPr lang="en-US"/>
        </a:p>
      </dgm:t>
    </dgm:pt>
    <dgm:pt modelId="{77B407D7-6DFF-4121-B634-61F9FA5F1D70}">
      <dgm:prSet/>
      <dgm:spPr/>
      <dgm:t>
        <a:bodyPr/>
        <a:lstStyle/>
        <a:p>
          <a:r>
            <a:rPr lang="en-US" dirty="0" smtClean="0"/>
            <a:t>Default</a:t>
          </a:r>
          <a:endParaRPr lang="en-US" dirty="0"/>
        </a:p>
      </dgm:t>
    </dgm:pt>
    <dgm:pt modelId="{19AECD52-9177-42E2-9CAF-A3059CB39101}" type="parTrans" cxnId="{E2002673-74A2-44CE-9BFE-D767B1D61318}">
      <dgm:prSet/>
      <dgm:spPr/>
      <dgm:t>
        <a:bodyPr/>
        <a:lstStyle/>
        <a:p>
          <a:endParaRPr lang="en-US"/>
        </a:p>
      </dgm:t>
    </dgm:pt>
    <dgm:pt modelId="{FF17C61C-3DC4-4FE5-9212-E5A3B3E7FF25}" type="sibTrans" cxnId="{E2002673-74A2-44CE-9BFE-D767B1D61318}">
      <dgm:prSet/>
      <dgm:spPr/>
      <dgm:t>
        <a:bodyPr/>
        <a:lstStyle/>
        <a:p>
          <a:endParaRPr lang="en-US"/>
        </a:p>
      </dgm:t>
    </dgm:pt>
    <dgm:pt modelId="{F9DE855A-132A-4EA0-A458-71ADD94F19D8}" type="pres">
      <dgm:prSet presAssocID="{AAEEE901-2A94-495B-AE76-BC0525F131E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CFDC022E-A7D0-4676-8731-31C041C6C0E1}" type="pres">
      <dgm:prSet presAssocID="{C8FA0D1F-9068-42B8-95B8-E520F4AE6267}" presName="composite" presStyleCnt="0"/>
      <dgm:spPr/>
    </dgm:pt>
    <dgm:pt modelId="{4405F914-9D40-4FE8-A903-D126E72F12C7}" type="pres">
      <dgm:prSet presAssocID="{C8FA0D1F-9068-42B8-95B8-E520F4AE626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A3508-6EE1-4F84-BA2D-88D72D33E1F7}" type="pres">
      <dgm:prSet presAssocID="{C8FA0D1F-9068-42B8-95B8-E520F4AE6267}" presName="Accent1" presStyleLbl="parChTrans1D1" presStyleIdx="0" presStyleCnt="3"/>
      <dgm:spPr/>
    </dgm:pt>
    <dgm:pt modelId="{2618C4BE-B6E6-4DD4-8258-0A81CA05DF13}" type="pres">
      <dgm:prSet presAssocID="{C8FA0D1F-9068-42B8-95B8-E520F4AE6267}" presName="Image" presStyleLbl="align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32D33813-4CDF-4611-8E6C-3B516048F020}" type="pres">
      <dgm:prSet presAssocID="{C097571D-CA00-4820-9A12-3517EC531B14}" presName="sibTrans" presStyleCnt="0"/>
      <dgm:spPr/>
    </dgm:pt>
    <dgm:pt modelId="{AA72CD02-2CBA-4CEB-BE06-9C0E9A26FB2D}" type="pres">
      <dgm:prSet presAssocID="{ACBEC204-A5FF-4279-A7FA-632952D04A1E}" presName="composite" presStyleCnt="0"/>
      <dgm:spPr/>
    </dgm:pt>
    <dgm:pt modelId="{4E05E67A-E078-4AFB-B323-BC0480CC6FB7}" type="pres">
      <dgm:prSet presAssocID="{ACBEC204-A5FF-4279-A7FA-632952D04A1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6DB5A-3DA5-4A52-94AB-ACCD48881AEB}" type="pres">
      <dgm:prSet presAssocID="{ACBEC204-A5FF-4279-A7FA-632952D04A1E}" presName="Accent1" presStyleLbl="parChTrans1D1" presStyleIdx="1" presStyleCnt="3"/>
      <dgm:spPr/>
    </dgm:pt>
    <dgm:pt modelId="{414E6D62-2E28-46B6-B7D4-4B8BBBE34C42}" type="pres">
      <dgm:prSet presAssocID="{ACBEC204-A5FF-4279-A7FA-632952D04A1E}" presName="Image" presStyleLbl="align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6DD03A2C-54F3-4430-8B49-9E4A230BA27D}" type="pres">
      <dgm:prSet presAssocID="{841A63FB-DD09-4593-94E3-B970FB91910D}" presName="sibTrans" presStyleCnt="0"/>
      <dgm:spPr/>
    </dgm:pt>
    <dgm:pt modelId="{9EC5C3AD-B333-42C4-85F8-20AD672FA10D}" type="pres">
      <dgm:prSet presAssocID="{77B407D7-6DFF-4121-B634-61F9FA5F1D70}" presName="composite" presStyleCnt="0"/>
      <dgm:spPr/>
    </dgm:pt>
    <dgm:pt modelId="{B96A84FB-0136-489A-A1AF-B53F1D122976}" type="pres">
      <dgm:prSet presAssocID="{77B407D7-6DFF-4121-B634-61F9FA5F1D70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5C7AA-2651-492D-8EC9-97881AAC5AD4}" type="pres">
      <dgm:prSet presAssocID="{77B407D7-6DFF-4121-B634-61F9FA5F1D70}" presName="Accent1" presStyleLbl="parChTrans1D1" presStyleIdx="2" presStyleCnt="3"/>
      <dgm:spPr/>
    </dgm:pt>
    <dgm:pt modelId="{673D75F0-A42F-4594-9B4B-06E694C25586}" type="pres">
      <dgm:prSet presAssocID="{77B407D7-6DFF-4121-B634-61F9FA5F1D70}" presName="Image" presStyleLbl="align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D42B44A0-AB15-4A5E-8F7C-F426E8A781D9}" type="presOf" srcId="{77B407D7-6DFF-4121-B634-61F9FA5F1D70}" destId="{B96A84FB-0136-489A-A1AF-B53F1D122976}" srcOrd="0" destOrd="0" presId="urn:microsoft.com/office/officeart/2011/layout/Picture Frame"/>
    <dgm:cxn modelId="{802F6E24-F84D-461D-8DD4-4776B2283E0A}" type="presOf" srcId="{C8FA0D1F-9068-42B8-95B8-E520F4AE6267}" destId="{4405F914-9D40-4FE8-A903-D126E72F12C7}" srcOrd="0" destOrd="0" presId="urn:microsoft.com/office/officeart/2011/layout/Picture Frame"/>
    <dgm:cxn modelId="{E4600DA0-F4C0-4BE0-8FC8-381B7CE11A2E}" srcId="{AAEEE901-2A94-495B-AE76-BC0525F131E2}" destId="{ACBEC204-A5FF-4279-A7FA-632952D04A1E}" srcOrd="1" destOrd="0" parTransId="{7FEC6D96-E552-4691-B183-11F01462D047}" sibTransId="{841A63FB-DD09-4593-94E3-B970FB91910D}"/>
    <dgm:cxn modelId="{E2002673-74A2-44CE-9BFE-D767B1D61318}" srcId="{AAEEE901-2A94-495B-AE76-BC0525F131E2}" destId="{77B407D7-6DFF-4121-B634-61F9FA5F1D70}" srcOrd="2" destOrd="0" parTransId="{19AECD52-9177-42E2-9CAF-A3059CB39101}" sibTransId="{FF17C61C-3DC4-4FE5-9212-E5A3B3E7FF25}"/>
    <dgm:cxn modelId="{04A2C6CF-D995-4677-8AD2-6A97BFA7AB7B}" type="presOf" srcId="{ACBEC204-A5FF-4279-A7FA-632952D04A1E}" destId="{4E05E67A-E078-4AFB-B323-BC0480CC6FB7}" srcOrd="0" destOrd="0" presId="urn:microsoft.com/office/officeart/2011/layout/Picture Frame"/>
    <dgm:cxn modelId="{BFED031F-E15A-417C-8492-4F4E12E7CD0A}" srcId="{AAEEE901-2A94-495B-AE76-BC0525F131E2}" destId="{C8FA0D1F-9068-42B8-95B8-E520F4AE6267}" srcOrd="0" destOrd="0" parTransId="{2F68479F-A31A-44A5-93F9-72AFDDFBCAC5}" sibTransId="{C097571D-CA00-4820-9A12-3517EC531B14}"/>
    <dgm:cxn modelId="{B1DA00CA-4443-4E81-9204-12C9DB5E5B1D}" type="presOf" srcId="{AAEEE901-2A94-495B-AE76-BC0525F131E2}" destId="{F9DE855A-132A-4EA0-A458-71ADD94F19D8}" srcOrd="0" destOrd="0" presId="urn:microsoft.com/office/officeart/2011/layout/Picture Frame"/>
    <dgm:cxn modelId="{8882C503-D966-4B61-988A-488ED90339FB}" type="presParOf" srcId="{F9DE855A-132A-4EA0-A458-71ADD94F19D8}" destId="{CFDC022E-A7D0-4676-8731-31C041C6C0E1}" srcOrd="0" destOrd="0" presId="urn:microsoft.com/office/officeart/2011/layout/Picture Frame"/>
    <dgm:cxn modelId="{56A32D72-BC4E-4554-B5AE-351170460664}" type="presParOf" srcId="{CFDC022E-A7D0-4676-8731-31C041C6C0E1}" destId="{4405F914-9D40-4FE8-A903-D126E72F12C7}" srcOrd="0" destOrd="0" presId="urn:microsoft.com/office/officeart/2011/layout/Picture Frame"/>
    <dgm:cxn modelId="{37D14FA1-F314-45D4-8261-21C19852405F}" type="presParOf" srcId="{CFDC022E-A7D0-4676-8731-31C041C6C0E1}" destId="{B94A3508-6EE1-4F84-BA2D-88D72D33E1F7}" srcOrd="1" destOrd="0" presId="urn:microsoft.com/office/officeart/2011/layout/Picture Frame"/>
    <dgm:cxn modelId="{3E7D72B7-E0B3-4130-8A40-AD31CDCE9ADF}" type="presParOf" srcId="{CFDC022E-A7D0-4676-8731-31C041C6C0E1}" destId="{2618C4BE-B6E6-4DD4-8258-0A81CA05DF13}" srcOrd="2" destOrd="0" presId="urn:microsoft.com/office/officeart/2011/layout/Picture Frame"/>
    <dgm:cxn modelId="{6930EE17-249B-4F63-8939-2AFF52EE8E2C}" type="presParOf" srcId="{F9DE855A-132A-4EA0-A458-71ADD94F19D8}" destId="{32D33813-4CDF-4611-8E6C-3B516048F020}" srcOrd="1" destOrd="0" presId="urn:microsoft.com/office/officeart/2011/layout/Picture Frame"/>
    <dgm:cxn modelId="{E4C33E51-36D8-4E46-AF76-A14122148C2C}" type="presParOf" srcId="{F9DE855A-132A-4EA0-A458-71ADD94F19D8}" destId="{AA72CD02-2CBA-4CEB-BE06-9C0E9A26FB2D}" srcOrd="2" destOrd="0" presId="urn:microsoft.com/office/officeart/2011/layout/Picture Frame"/>
    <dgm:cxn modelId="{726FEA77-F6D3-4BC7-A55D-8D5497368190}" type="presParOf" srcId="{AA72CD02-2CBA-4CEB-BE06-9C0E9A26FB2D}" destId="{4E05E67A-E078-4AFB-B323-BC0480CC6FB7}" srcOrd="0" destOrd="0" presId="urn:microsoft.com/office/officeart/2011/layout/Picture Frame"/>
    <dgm:cxn modelId="{0F2F78DB-5E1F-418F-AFD6-6CC93B385125}" type="presParOf" srcId="{AA72CD02-2CBA-4CEB-BE06-9C0E9A26FB2D}" destId="{B1A6DB5A-3DA5-4A52-94AB-ACCD48881AEB}" srcOrd="1" destOrd="0" presId="urn:microsoft.com/office/officeart/2011/layout/Picture Frame"/>
    <dgm:cxn modelId="{0E8F7136-E2D5-4557-B3F6-AC076DED5339}" type="presParOf" srcId="{AA72CD02-2CBA-4CEB-BE06-9C0E9A26FB2D}" destId="{414E6D62-2E28-46B6-B7D4-4B8BBBE34C42}" srcOrd="2" destOrd="0" presId="urn:microsoft.com/office/officeart/2011/layout/Picture Frame"/>
    <dgm:cxn modelId="{090B5C64-D7B8-4857-ADAF-50DFC1D7B0DC}" type="presParOf" srcId="{F9DE855A-132A-4EA0-A458-71ADD94F19D8}" destId="{6DD03A2C-54F3-4430-8B49-9E4A230BA27D}" srcOrd="3" destOrd="0" presId="urn:microsoft.com/office/officeart/2011/layout/Picture Frame"/>
    <dgm:cxn modelId="{C22D5AD7-265E-45B6-9357-39B98A318FAC}" type="presParOf" srcId="{F9DE855A-132A-4EA0-A458-71ADD94F19D8}" destId="{9EC5C3AD-B333-42C4-85F8-20AD672FA10D}" srcOrd="4" destOrd="0" presId="urn:microsoft.com/office/officeart/2011/layout/Picture Frame"/>
    <dgm:cxn modelId="{87C96B26-70FF-425E-8D26-00D08008AF2B}" type="presParOf" srcId="{9EC5C3AD-B333-42C4-85F8-20AD672FA10D}" destId="{B96A84FB-0136-489A-A1AF-B53F1D122976}" srcOrd="0" destOrd="0" presId="urn:microsoft.com/office/officeart/2011/layout/Picture Frame"/>
    <dgm:cxn modelId="{E5CCCB40-FA50-47DC-B0DB-171B324ED199}" type="presParOf" srcId="{9EC5C3AD-B333-42C4-85F8-20AD672FA10D}" destId="{A925C7AA-2651-492D-8EC9-97881AAC5AD4}" srcOrd="1" destOrd="0" presId="urn:microsoft.com/office/officeart/2011/layout/Picture Frame"/>
    <dgm:cxn modelId="{5AA760DC-D932-45EA-809D-88C4F68FB78A}" type="presParOf" srcId="{9EC5C3AD-B333-42C4-85F8-20AD672FA10D}" destId="{673D75F0-A42F-4594-9B4B-06E694C25586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71226-89BF-4BB7-BC16-A57698D31404}">
      <dsp:nvSpPr>
        <dsp:cNvPr id="0" name=""/>
        <dsp:cNvSpPr/>
      </dsp:nvSpPr>
      <dsp:spPr>
        <a:xfrm>
          <a:off x="1140842" y="978"/>
          <a:ext cx="1374724" cy="687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Core 1</a:t>
          </a:r>
          <a:endParaRPr lang="en-US" sz="3100" kern="1200" dirty="0"/>
        </a:p>
      </dsp:txBody>
      <dsp:txXfrm>
        <a:off x="1160974" y="21110"/>
        <a:ext cx="1334460" cy="647098"/>
      </dsp:txXfrm>
    </dsp:sp>
    <dsp:sp modelId="{32647349-EC93-4C60-8838-D5A0FFF37A81}">
      <dsp:nvSpPr>
        <dsp:cNvPr id="0" name=""/>
        <dsp:cNvSpPr/>
      </dsp:nvSpPr>
      <dsp:spPr>
        <a:xfrm rot="3600000">
          <a:off x="2037406" y="1207853"/>
          <a:ext cx="717224" cy="2405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2109579" y="1255968"/>
        <a:ext cx="572878" cy="144346"/>
      </dsp:txXfrm>
    </dsp:sp>
    <dsp:sp modelId="{5783B5B8-CDB6-4C7C-AA04-4B1252416966}">
      <dsp:nvSpPr>
        <dsp:cNvPr id="0" name=""/>
        <dsp:cNvSpPr/>
      </dsp:nvSpPr>
      <dsp:spPr>
        <a:xfrm>
          <a:off x="2276470" y="1967943"/>
          <a:ext cx="1374724" cy="687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Core 2</a:t>
          </a:r>
          <a:endParaRPr lang="en-US" sz="3100" kern="1200" dirty="0"/>
        </a:p>
      </dsp:txBody>
      <dsp:txXfrm>
        <a:off x="2296602" y="1988075"/>
        <a:ext cx="1334460" cy="647098"/>
      </dsp:txXfrm>
    </dsp:sp>
    <dsp:sp modelId="{F3CFD0F1-EF4C-48AE-B824-7AFD64F6FA0B}">
      <dsp:nvSpPr>
        <dsp:cNvPr id="0" name=""/>
        <dsp:cNvSpPr/>
      </dsp:nvSpPr>
      <dsp:spPr>
        <a:xfrm rot="10800000">
          <a:off x="1469592" y="2191336"/>
          <a:ext cx="717224" cy="2405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10800000">
        <a:off x="1541765" y="2239451"/>
        <a:ext cx="572878" cy="144346"/>
      </dsp:txXfrm>
    </dsp:sp>
    <dsp:sp modelId="{6D21047E-876C-447E-A7FA-2235C9555FF5}">
      <dsp:nvSpPr>
        <dsp:cNvPr id="0" name=""/>
        <dsp:cNvSpPr/>
      </dsp:nvSpPr>
      <dsp:spPr>
        <a:xfrm>
          <a:off x="5215" y="1967943"/>
          <a:ext cx="1374724" cy="687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Core 3</a:t>
          </a:r>
          <a:endParaRPr lang="en-US" sz="3100" kern="1200" dirty="0"/>
        </a:p>
      </dsp:txBody>
      <dsp:txXfrm>
        <a:off x="25347" y="1988075"/>
        <a:ext cx="1334460" cy="647098"/>
      </dsp:txXfrm>
    </dsp:sp>
    <dsp:sp modelId="{F7A1CA62-C875-432A-A73D-E3C959FD0731}">
      <dsp:nvSpPr>
        <dsp:cNvPr id="0" name=""/>
        <dsp:cNvSpPr/>
      </dsp:nvSpPr>
      <dsp:spPr>
        <a:xfrm rot="18000000">
          <a:off x="901778" y="1207853"/>
          <a:ext cx="717224" cy="2405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973951" y="1255968"/>
        <a:ext cx="572878" cy="144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A1CDA-EAFF-409D-B74E-1B6367936AA7}">
      <dsp:nvSpPr>
        <dsp:cNvPr id="0" name=""/>
        <dsp:cNvSpPr/>
      </dsp:nvSpPr>
      <dsp:spPr>
        <a:xfrm>
          <a:off x="5043166" y="1005915"/>
          <a:ext cx="3911621" cy="2414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02435-6A8B-4C51-8EB3-39F3382C33AB}">
      <dsp:nvSpPr>
        <dsp:cNvPr id="0" name=""/>
        <dsp:cNvSpPr/>
      </dsp:nvSpPr>
      <dsp:spPr>
        <a:xfrm>
          <a:off x="304617" y="1005915"/>
          <a:ext cx="3911621" cy="241462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B2552-EA5E-4FBF-AA04-7E60DAAE96BA}">
      <dsp:nvSpPr>
        <dsp:cNvPr id="0" name=""/>
        <dsp:cNvSpPr/>
      </dsp:nvSpPr>
      <dsp:spPr>
        <a:xfrm>
          <a:off x="675" y="3406417"/>
          <a:ext cx="3903611" cy="413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0" rIns="125730" bIns="0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Queue </a:t>
          </a:r>
          <a:endParaRPr lang="en-US" sz="3300" kern="1200" dirty="0"/>
        </a:p>
      </dsp:txBody>
      <dsp:txXfrm>
        <a:off x="675" y="3406417"/>
        <a:ext cx="3903611" cy="413168"/>
      </dsp:txXfrm>
    </dsp:sp>
    <dsp:sp modelId="{98397F8C-D77F-43FC-A9AF-009D34427823}">
      <dsp:nvSpPr>
        <dsp:cNvPr id="0" name=""/>
        <dsp:cNvSpPr/>
      </dsp:nvSpPr>
      <dsp:spPr>
        <a:xfrm>
          <a:off x="675" y="1317698"/>
          <a:ext cx="3910356" cy="2512336"/>
        </a:xfrm>
        <a:prstGeom prst="rect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CE03F-7790-4850-9529-C5E56F68AAD5}">
      <dsp:nvSpPr>
        <dsp:cNvPr id="0" name=""/>
        <dsp:cNvSpPr/>
      </dsp:nvSpPr>
      <dsp:spPr>
        <a:xfrm>
          <a:off x="4739224" y="3406417"/>
          <a:ext cx="3903611" cy="413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0" rIns="125730" bIns="0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Queue Transfers</a:t>
          </a:r>
          <a:endParaRPr lang="en-US" sz="3300" kern="1200" dirty="0"/>
        </a:p>
      </dsp:txBody>
      <dsp:txXfrm>
        <a:off x="4739224" y="3406417"/>
        <a:ext cx="3903611" cy="413168"/>
      </dsp:txXfrm>
    </dsp:sp>
    <dsp:sp modelId="{4B0CFFDF-A37D-4E81-A88A-DFDA9E463A96}">
      <dsp:nvSpPr>
        <dsp:cNvPr id="0" name=""/>
        <dsp:cNvSpPr/>
      </dsp:nvSpPr>
      <dsp:spPr>
        <a:xfrm>
          <a:off x="4739224" y="1317698"/>
          <a:ext cx="3910356" cy="2512336"/>
        </a:xfrm>
        <a:prstGeom prst="rect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EA87-734C-421E-8BDE-AAC0B0E904A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2DEA9-2D99-46DB-8EAC-A3AE7AB8C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7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30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1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--Sam</a:t>
            </a:r>
          </a:p>
          <a:p>
            <a:r>
              <a:rPr lang="en-US" dirty="0" smtClean="0"/>
              <a:t>As opposed</a:t>
            </a:r>
            <a:r>
              <a:rPr lang="en-US" baseline="0" dirty="0" smtClean="0"/>
              <a:t> to constant input and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2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--Sam</a:t>
            </a:r>
          </a:p>
          <a:p>
            <a:r>
              <a:rPr lang="en-US" dirty="0" smtClean="0"/>
              <a:t>Floor increasing –up</a:t>
            </a:r>
            <a:r>
              <a:rPr lang="en-US" baseline="0" dirty="0" smtClean="0"/>
              <a:t> by factor of 10</a:t>
            </a:r>
            <a:endParaRPr lang="en-US" dirty="0" smtClean="0"/>
          </a:p>
          <a:p>
            <a:r>
              <a:rPr lang="en-US" dirty="0" smtClean="0"/>
              <a:t>Was 1%</a:t>
            </a:r>
          </a:p>
          <a:p>
            <a:r>
              <a:rPr lang="en-US" dirty="0" smtClean="0"/>
              <a:t>Increasing 10%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32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-Sam</a:t>
            </a:r>
          </a:p>
          <a:p>
            <a:endParaRPr lang="en-US" dirty="0" smtClean="0"/>
          </a:p>
          <a:p>
            <a:r>
              <a:rPr lang="en-US" dirty="0" smtClean="0"/>
              <a:t>Less 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Blue</a:t>
            </a:r>
            <a:r>
              <a:rPr lang="en-US" baseline="0" dirty="0" smtClean="0"/>
              <a:t> = 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Red =20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Green 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 Blue =10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Red =20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Green =30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 Blue =5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Red =20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Green =35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8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</a:t>
            </a:r>
            <a:r>
              <a:rPr lang="en-US" baseline="0" dirty="0" smtClean="0"/>
              <a:t> it brief</a:t>
            </a:r>
          </a:p>
          <a:p>
            <a:r>
              <a:rPr lang="en-US" baseline="0" dirty="0" smtClean="0"/>
              <a:t>Delays have their own slide</a:t>
            </a:r>
          </a:p>
          <a:p>
            <a:r>
              <a:rPr lang="en-US" baseline="0" dirty="0" smtClean="0"/>
              <a:t>Processing Power and Queue Size are mentioned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-Steven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0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---------Harrison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Explain the different parts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queue of node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inflow to node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processing power of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dirty="0" smtClean="0"/>
                  <a:t> - transfer from node m to node 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- cost of transferring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- queue redistribution limit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first Equation</a:t>
                </a:r>
                <a:r>
                  <a:rPr lang="en-US" baseline="0" dirty="0" smtClean="0"/>
                  <a:t> is the differential</a:t>
                </a:r>
              </a:p>
              <a:p>
                <a:r>
                  <a:rPr lang="en-US" baseline="0" dirty="0" smtClean="0"/>
                  <a:t>The second Equation is the pipes used for the delays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---------</a:t>
                </a:r>
                <a:r>
                  <a:rPr lang="en-US" dirty="0" smtClean="0"/>
                  <a:t>Harrison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Explain the different parts 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𝑞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</a:t>
                </a:r>
                <a:r>
                  <a:rPr lang="en-US" dirty="0" smtClean="0"/>
                  <a:t> - queue of node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𝐼_𝑖</a:t>
                </a:r>
                <a:r>
                  <a:rPr lang="en-US" dirty="0" smtClean="0"/>
                  <a:t> - inflow to node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𝑃_𝑖</a:t>
                </a:r>
                <a:r>
                  <a:rPr lang="en-US" dirty="0" smtClean="0"/>
                  <a:t> - processing power of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𝑇_𝑚𝑛</a:t>
                </a:r>
                <a:r>
                  <a:rPr lang="en-US" dirty="0" smtClean="0"/>
                  <a:t> - transfer from node m to node n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𝑘_𝑇</a:t>
                </a:r>
                <a:r>
                  <a:rPr lang="en-US" dirty="0" smtClean="0"/>
                  <a:t> - cost of transferring data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𝑘_𝑟</a:t>
                </a:r>
                <a:r>
                  <a:rPr lang="en-US" dirty="0" smtClean="0"/>
                  <a:t> - queue redistribution </a:t>
                </a:r>
                <a:r>
                  <a:rPr lang="en-US" dirty="0" smtClean="0"/>
                  <a:t>limit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first Equation</a:t>
                </a:r>
                <a:r>
                  <a:rPr lang="en-US" baseline="0" dirty="0" smtClean="0"/>
                  <a:t> is the differential</a:t>
                </a:r>
              </a:p>
              <a:p>
                <a:r>
                  <a:rPr lang="en-US" baseline="0" dirty="0" smtClean="0"/>
                  <a:t>The second Equation is the pipes used for the delays</a:t>
                </a: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0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---Sam</a:t>
            </a:r>
          </a:p>
          <a:p>
            <a:endParaRPr lang="en-US" dirty="0" smtClean="0"/>
          </a:p>
          <a:p>
            <a:r>
              <a:rPr lang="en-US" dirty="0" smtClean="0"/>
              <a:t>Delay for Transferring</a:t>
            </a:r>
            <a:r>
              <a:rPr lang="en-US" baseline="0" dirty="0" smtClean="0"/>
              <a:t> is on receiving, the data leaves immediately</a:t>
            </a:r>
          </a:p>
          <a:p>
            <a:r>
              <a:rPr lang="en-US" baseline="0" dirty="0" smtClean="0"/>
              <a:t>Focus on Transferring delay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Communication Delay more in Queue Management`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0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--Steven</a:t>
            </a:r>
          </a:p>
          <a:p>
            <a:endParaRPr lang="en-US" dirty="0" smtClean="0"/>
          </a:p>
          <a:p>
            <a:r>
              <a:rPr lang="en-US" dirty="0" smtClean="0"/>
              <a:t>The cores</a:t>
            </a:r>
            <a:r>
              <a:rPr lang="en-US" baseline="0" dirty="0" smtClean="0"/>
              <a:t> or processors divide their capability, and set aside a small amount of computing power to send out packets when the size of the queue is grater than the minimum side.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4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--Steven</a:t>
            </a:r>
          </a:p>
          <a:p>
            <a:endParaRPr lang="en-US" dirty="0" smtClean="0"/>
          </a:p>
          <a:p>
            <a:r>
              <a:rPr lang="en-US" dirty="0" smtClean="0"/>
              <a:t>Explain the</a:t>
            </a:r>
            <a:r>
              <a:rPr lang="en-US" baseline="0" dirty="0" smtClean="0"/>
              <a:t>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Blue represents the packets in term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Gray is the empty space in the queue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Bottom segment is the reserve 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Talk about Queue Overflow prevention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32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1" dirty="0" smtClean="0">
                    <a:latin typeface="Cambria Math" panose="02040503050406030204" pitchFamily="18" charset="0"/>
                  </a:rPr>
                  <a:t>--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Steven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queue of node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inflow to node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processing power of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dirty="0" smtClean="0"/>
                  <a:t> - transfer from node m to node 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- cost of transferring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- queue redistribution limit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1" dirty="0" smtClean="0">
                    <a:latin typeface="Cambria Math" panose="02040503050406030204" pitchFamily="18" charset="0"/>
                  </a:rPr>
                  <a:t>--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Steven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𝑞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</a:t>
                </a:r>
                <a:r>
                  <a:rPr lang="en-US" dirty="0" smtClean="0"/>
                  <a:t> - queue of node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𝐼_𝑖</a:t>
                </a:r>
                <a:r>
                  <a:rPr lang="en-US" dirty="0" smtClean="0"/>
                  <a:t> - inflow to node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𝑃_𝑖</a:t>
                </a:r>
                <a:r>
                  <a:rPr lang="en-US" dirty="0" smtClean="0"/>
                  <a:t> - processing power of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𝑇_𝑚𝑛</a:t>
                </a:r>
                <a:r>
                  <a:rPr lang="en-US" dirty="0" smtClean="0"/>
                  <a:t> - transfer from node m to node n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𝑘_𝑇</a:t>
                </a:r>
                <a:r>
                  <a:rPr lang="en-US" dirty="0" smtClean="0"/>
                  <a:t> - cost of transferring data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𝑘_𝑟</a:t>
                </a:r>
                <a:r>
                  <a:rPr lang="en-US" dirty="0" smtClean="0"/>
                  <a:t> - queue redistribution limit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5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5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1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3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4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133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60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01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53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27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3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4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9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7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1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9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2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4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7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8" y="1427291"/>
            <a:ext cx="6757584" cy="1790700"/>
          </a:xfrm>
        </p:spPr>
        <p:txBody>
          <a:bodyPr/>
          <a:lstStyle/>
          <a:p>
            <a:r>
              <a:rPr lang="en-US" dirty="0" smtClean="0"/>
              <a:t>Delayed Differential Equations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Harrison Coons, </a:t>
            </a:r>
            <a:r>
              <a:rPr lang="en-US" dirty="0"/>
              <a:t>Steven </a:t>
            </a:r>
            <a:r>
              <a:rPr lang="en-US" dirty="0" smtClean="0"/>
              <a:t>Doolan, Sam Throne</a:t>
            </a:r>
            <a:endParaRPr lang="en-US" dirty="0"/>
          </a:p>
        </p:txBody>
      </p:sp>
      <p:pic>
        <p:nvPicPr>
          <p:cNvPr id="1026" name="Picture 2" descr="http://flypapermagazine.com/wp-content/uploads/2013/03/red_and_blue__the_matrix_pills_by_nerowulf-d55l34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6" t="37045" r="23880" b="27710"/>
          <a:stretch/>
        </p:blipFill>
        <p:spPr bwMode="auto">
          <a:xfrm>
            <a:off x="6862717" y="5830479"/>
            <a:ext cx="2262433" cy="10275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0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86686" y="5058291"/>
            <a:ext cx="7434266" cy="819355"/>
          </a:xfrm>
        </p:spPr>
        <p:txBody>
          <a:bodyPr/>
          <a:lstStyle/>
          <a:p>
            <a:r>
              <a:rPr lang="en-US" dirty="0" smtClean="0"/>
              <a:t>Decision Making Delay</a:t>
            </a:r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75" y="696633"/>
            <a:ext cx="5776249" cy="4332186"/>
          </a:xfrm>
        </p:spPr>
      </p:pic>
    </p:spTree>
    <p:extLst>
      <p:ext uri="{BB962C8B-B14F-4D97-AF65-F5344CB8AC3E}">
        <p14:creationId xmlns:p14="http://schemas.microsoft.com/office/powerpoint/2010/main" val="36796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291567"/>
              </p:ext>
            </p:extLst>
          </p:nvPr>
        </p:nvGraphicFramePr>
        <p:xfrm>
          <a:off x="226243" y="169682"/>
          <a:ext cx="8691513" cy="651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3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568679"/>
              </p:ext>
            </p:extLst>
          </p:nvPr>
        </p:nvGraphicFramePr>
        <p:xfrm>
          <a:off x="226243" y="169682"/>
          <a:ext cx="8691513" cy="651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40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892064"/>
              </p:ext>
            </p:extLst>
          </p:nvPr>
        </p:nvGraphicFramePr>
        <p:xfrm>
          <a:off x="226243" y="169682"/>
          <a:ext cx="8691513" cy="651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9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3 cores</a:t>
            </a:r>
          </a:p>
          <a:p>
            <a:r>
              <a:rPr lang="en-US" dirty="0" smtClean="0"/>
              <a:t>Bi-Directional transferring of packets</a:t>
            </a:r>
          </a:p>
          <a:p>
            <a:r>
              <a:rPr lang="en-US" dirty="0" smtClean="0"/>
              <a:t>Uniform delay in:</a:t>
            </a:r>
          </a:p>
          <a:p>
            <a:pPr lvl="1"/>
            <a:r>
              <a:rPr lang="en-US" dirty="0" smtClean="0"/>
              <a:t>Transferring</a:t>
            </a:r>
          </a:p>
          <a:p>
            <a:pPr lvl="1"/>
            <a:r>
              <a:rPr lang="en-US" dirty="0" smtClean="0"/>
              <a:t>Communication</a:t>
            </a:r>
          </a:p>
          <a:p>
            <a:r>
              <a:rPr lang="en-US" dirty="0" smtClean="0"/>
              <a:t>Varying Processing Power and Queue Size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4561930"/>
              </p:ext>
            </p:extLst>
          </p:nvPr>
        </p:nvGraphicFramePr>
        <p:xfrm>
          <a:off x="4629150" y="2544366"/>
          <a:ext cx="3656410" cy="2656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2" descr="http://flypapermagazine.com/wp-content/uploads/2013/03/red_and_blue__the_matrix_pills_by_nerowulf-d55l34w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5428" r="48715" b="29327"/>
          <a:stretch/>
        </p:blipFill>
        <p:spPr bwMode="auto">
          <a:xfrm>
            <a:off x="8041066" y="5802100"/>
            <a:ext cx="1102934" cy="10275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7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Differential Equation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5275" y="2598278"/>
                <a:ext cx="8135921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275" y="2598278"/>
                <a:ext cx="8135921" cy="354171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http://flypapermagazine.com/wp-content/uploads/2013/03/red_and_blue__the_matrix_pills_by_nerowulf-d55l34w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5428" r="48715" b="29327"/>
          <a:stretch/>
        </p:blipFill>
        <p:spPr bwMode="auto">
          <a:xfrm>
            <a:off x="8041066" y="5802100"/>
            <a:ext cx="1102934" cy="10275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5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 Delay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Standard delay of Half a Holder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Transferring Delay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29149" y="3073398"/>
                <a:ext cx="4100071" cy="271780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Packets in limbo go through pipes</a:t>
                </a:r>
              </a:p>
              <a:p>
                <a:r>
                  <a:rPr lang="en-US" dirty="0" smtClean="0"/>
                  <a:t>Full Holder Delay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29149" y="3073398"/>
                <a:ext cx="4100071" cy="2717801"/>
              </a:xfrm>
              <a:blipFill rotWithShape="0">
                <a:blip r:embed="rId3"/>
                <a:stretch>
                  <a:fillRect l="-2526" t="-2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http://flypapermagazine.com/wp-content/uploads/2013/03/red_and_blue__the_matrix_pills_by_nerowulf-d55l34w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5428" r="48715" b="29327"/>
          <a:stretch/>
        </p:blipFill>
        <p:spPr bwMode="auto">
          <a:xfrm>
            <a:off x="8041066" y="5811527"/>
            <a:ext cx="1102934" cy="10275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0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966682"/>
            <a:ext cx="7429499" cy="4245582"/>
          </a:xfrm>
        </p:spPr>
        <p:txBody>
          <a:bodyPr>
            <a:normAutofit/>
          </a:bodyPr>
          <a:lstStyle/>
          <a:p>
            <a:r>
              <a:rPr lang="en-US" dirty="0" smtClean="0"/>
              <a:t>Processing Power weakens when communicating</a:t>
            </a:r>
          </a:p>
          <a:p>
            <a:r>
              <a:rPr lang="en-US" dirty="0" smtClean="0"/>
              <a:t>Varying per Core</a:t>
            </a:r>
            <a:endParaRPr lang="en-US" dirty="0"/>
          </a:p>
          <a:p>
            <a:pPr lvl="1"/>
            <a:r>
              <a:rPr lang="en-US" dirty="0" smtClean="0"/>
              <a:t>Processing Power</a:t>
            </a:r>
          </a:p>
          <a:p>
            <a:pPr lvl="1"/>
            <a:r>
              <a:rPr lang="en-US" dirty="0" smtClean="0"/>
              <a:t>Queue Size</a:t>
            </a:r>
          </a:p>
          <a:p>
            <a:r>
              <a:rPr lang="en-US" dirty="0" smtClean="0"/>
              <a:t>Varying for the System</a:t>
            </a:r>
          </a:p>
          <a:p>
            <a:pPr lvl="1"/>
            <a:r>
              <a:rPr lang="en-US" dirty="0" smtClean="0"/>
              <a:t>Histories (fabricated data)</a:t>
            </a:r>
          </a:p>
          <a:p>
            <a:pPr lvl="1"/>
            <a:r>
              <a:rPr lang="en-US" dirty="0" smtClean="0"/>
              <a:t>Delays</a:t>
            </a:r>
          </a:p>
          <a:p>
            <a:pPr lvl="1"/>
            <a:r>
              <a:rPr lang="en-US" dirty="0" smtClean="0"/>
              <a:t>Queue Minimum</a:t>
            </a:r>
          </a:p>
          <a:p>
            <a:pPr lvl="1"/>
            <a:r>
              <a:rPr lang="en-US" dirty="0" smtClean="0"/>
              <a:t>Input function</a:t>
            </a:r>
          </a:p>
          <a:p>
            <a:pPr lvl="1"/>
            <a:endParaRPr lang="en-US" dirty="0"/>
          </a:p>
        </p:txBody>
      </p:sp>
      <p:pic>
        <p:nvPicPr>
          <p:cNvPr id="5" name="Picture 2" descr="http://flypapermagazine.com/wp-content/uploads/2013/03/red_and_blue__the_matrix_pills_by_nerowulf-d55l34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5428" r="48715" b="29327"/>
          <a:stretch/>
        </p:blipFill>
        <p:spPr bwMode="auto">
          <a:xfrm>
            <a:off x="8041066" y="5802100"/>
            <a:ext cx="1102934" cy="10275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9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calculate how to divide excess packets by:</a:t>
            </a:r>
          </a:p>
          <a:p>
            <a:pPr lvl="1"/>
            <a:r>
              <a:rPr lang="en-US" dirty="0" smtClean="0"/>
              <a:t>Space available </a:t>
            </a:r>
          </a:p>
          <a:p>
            <a:pPr lvl="1"/>
            <a:r>
              <a:rPr lang="en-US" dirty="0" smtClean="0"/>
              <a:t>Processing power</a:t>
            </a:r>
          </a:p>
          <a:p>
            <a:r>
              <a:rPr lang="en-US" dirty="0" smtClean="0"/>
              <a:t>Updates the equations via a matrix</a:t>
            </a:r>
          </a:p>
          <a:p>
            <a:r>
              <a:rPr lang="en-US" dirty="0" smtClean="0"/>
              <a:t>Reduces the matrix to net changes</a:t>
            </a:r>
          </a:p>
        </p:txBody>
      </p:sp>
      <p:pic>
        <p:nvPicPr>
          <p:cNvPr id="5" name="Picture 2" descr="http://flypapermagazine.com/wp-content/uploads/2013/03/red_and_blue__the_matrix_pills_by_nerowulf-d55l34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5428" r="48715" b="29327"/>
          <a:stretch/>
        </p:blipFill>
        <p:spPr bwMode="auto">
          <a:xfrm>
            <a:off x="8041066" y="5802100"/>
            <a:ext cx="1102934" cy="10275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Process 7"/>
          <p:cNvSpPr/>
          <p:nvPr/>
        </p:nvSpPr>
        <p:spPr>
          <a:xfrm>
            <a:off x="989814" y="2460396"/>
            <a:ext cx="2573518" cy="3751868"/>
          </a:xfrm>
          <a:prstGeom prst="flowChartProcess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1007535" y="4289195"/>
            <a:ext cx="2532888" cy="192306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55803" y="5448690"/>
            <a:ext cx="2560320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Manipulation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7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Settings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649155"/>
              </p:ext>
            </p:extLst>
          </p:nvPr>
        </p:nvGraphicFramePr>
        <p:xfrm>
          <a:off x="94268" y="1677971"/>
          <a:ext cx="8955464" cy="4835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77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86686" y="5058291"/>
            <a:ext cx="7434266" cy="819355"/>
          </a:xfrm>
        </p:spPr>
        <p:txBody>
          <a:bodyPr/>
          <a:lstStyle/>
          <a:p>
            <a:r>
              <a:rPr lang="en-US" dirty="0" smtClean="0"/>
              <a:t>Send/Receive Delay</a:t>
            </a:r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" r="694" b="-542"/>
          <a:stretch/>
        </p:blipFill>
        <p:spPr>
          <a:xfrm>
            <a:off x="1683875" y="667162"/>
            <a:ext cx="5776249" cy="4391129"/>
          </a:xfrm>
        </p:spPr>
      </p:pic>
    </p:spTree>
    <p:extLst>
      <p:ext uri="{BB962C8B-B14F-4D97-AF65-F5344CB8AC3E}">
        <p14:creationId xmlns:p14="http://schemas.microsoft.com/office/powerpoint/2010/main" val="42944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172</TotalTime>
  <Words>349</Words>
  <Application>Microsoft Office PowerPoint</Application>
  <PresentationFormat>On-screen Show (4:3)</PresentationFormat>
  <Paragraphs>135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Tw Cen MT</vt:lpstr>
      <vt:lpstr>Circuit</vt:lpstr>
      <vt:lpstr>Delayed Differential Equations</vt:lpstr>
      <vt:lpstr>Overview of the Model</vt:lpstr>
      <vt:lpstr>The Differential Equation </vt:lpstr>
      <vt:lpstr>Delays</vt:lpstr>
      <vt:lpstr>Features</vt:lpstr>
      <vt:lpstr>Queue Management</vt:lpstr>
      <vt:lpstr>Queue Manipulation</vt:lpstr>
      <vt:lpstr>Default Settings</vt:lpstr>
      <vt:lpstr>Send/Receive Delay</vt:lpstr>
      <vt:lpstr>Decision Making Delay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Delayed Differential Equations</dc:title>
  <dc:creator>Steven Doolan</dc:creator>
  <cp:lastModifiedBy>Steven Doolan</cp:lastModifiedBy>
  <cp:revision>18</cp:revision>
  <dcterms:created xsi:type="dcterms:W3CDTF">2014-05-01T23:05:18Z</dcterms:created>
  <dcterms:modified xsi:type="dcterms:W3CDTF">2014-05-02T01:59:34Z</dcterms:modified>
</cp:coreProperties>
</file>