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49CD-3CB2-4908-82F6-57E944030A1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D5CD-C6E2-435E-95B5-43C226C29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139" y="5867400"/>
            <a:ext cx="2667000" cy="78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Fuel Tank</a:t>
            </a:r>
          </a:p>
        </p:txBody>
      </p:sp>
      <p:pic>
        <p:nvPicPr>
          <p:cNvPr id="1026" name="Picture 2" descr="Image result for pum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8" y="4046856"/>
            <a:ext cx="987725" cy="9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ile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0272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ymbol impel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3142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ot20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97" y="2874151"/>
            <a:ext cx="2030803" cy="131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7" idx="0"/>
            <a:endCxn id="1026" idx="2"/>
          </p:cNvCxnSpPr>
          <p:nvPr/>
        </p:nvCxnSpPr>
        <p:spPr>
          <a:xfrm rot="16200000" flipV="1">
            <a:off x="765411" y="5031172"/>
            <a:ext cx="832819" cy="83963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26" idx="0"/>
            <a:endCxn id="1028" idx="0"/>
          </p:cNvCxnSpPr>
          <p:nvPr/>
        </p:nvCxnSpPr>
        <p:spPr>
          <a:xfrm rot="5400000" flipH="1" flipV="1">
            <a:off x="2608208" y="-1345935"/>
            <a:ext cx="3546584" cy="7238999"/>
          </a:xfrm>
          <a:prstGeom prst="bentConnector3">
            <a:avLst>
              <a:gd name="adj1" fmla="val 10644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28" idx="2"/>
            <a:endCxn id="1030" idx="0"/>
          </p:cNvCxnSpPr>
          <p:nvPr/>
        </p:nvCxnSpPr>
        <p:spPr>
          <a:xfrm rot="16200000" flipH="1">
            <a:off x="7928424" y="2401649"/>
            <a:ext cx="602352" cy="4572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30" idx="2"/>
            <a:endCxn id="7" idx="3"/>
          </p:cNvCxnSpPr>
          <p:nvPr/>
        </p:nvCxnSpPr>
        <p:spPr>
          <a:xfrm rot="5400000">
            <a:off x="4565113" y="2368252"/>
            <a:ext cx="2263115" cy="55230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4" name="Picture 10" descr="Image result for arduino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72" y="4047648"/>
            <a:ext cx="1260175" cy="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odbus symbo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0" b="31174"/>
          <a:stretch/>
        </p:blipFill>
        <p:spPr bwMode="auto">
          <a:xfrm>
            <a:off x="1187572" y="3507453"/>
            <a:ext cx="1428750" cy="55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Elbow Connector 28"/>
          <p:cNvCxnSpPr>
            <a:stCxn id="1032" idx="1"/>
            <a:endCxn id="1036" idx="0"/>
          </p:cNvCxnSpPr>
          <p:nvPr/>
        </p:nvCxnSpPr>
        <p:spPr>
          <a:xfrm rot="10800000">
            <a:off x="1901947" y="3507454"/>
            <a:ext cx="1629850" cy="25123"/>
          </a:xfrm>
          <a:prstGeom prst="bentConnector4">
            <a:avLst>
              <a:gd name="adj1" fmla="val 28085"/>
              <a:gd name="adj2" fmla="val 100992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8" name="Picture 14" descr="Image result for router symb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95" y="457200"/>
            <a:ext cx="963905" cy="9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>
            <a:stCxn id="1032" idx="2"/>
            <a:endCxn id="1038" idx="2"/>
          </p:cNvCxnSpPr>
          <p:nvPr/>
        </p:nvCxnSpPr>
        <p:spPr>
          <a:xfrm rot="5400000" flipH="1" flipV="1">
            <a:off x="3809975" y="2158328"/>
            <a:ext cx="2769895" cy="1295449"/>
          </a:xfrm>
          <a:prstGeom prst="bentConnector3">
            <a:avLst>
              <a:gd name="adj1" fmla="val -8253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40" name="Picture 16" descr="Image result for mqtt symbo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69" y="3350555"/>
            <a:ext cx="436328" cy="4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qtt logo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4447"/>
          <a:stretch/>
        </p:blipFill>
        <p:spPr bwMode="auto">
          <a:xfrm rot="16200000">
            <a:off x="5480590" y="2859030"/>
            <a:ext cx="1071546" cy="2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Image result for arduino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47" y="3051667"/>
            <a:ext cx="1260175" cy="9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symbol temperature sens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47" y="2366946"/>
            <a:ext cx="681054" cy="6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Elbow Connector 48"/>
          <p:cNvCxnSpPr>
            <a:stCxn id="57" idx="1"/>
            <a:endCxn id="1038" idx="3"/>
          </p:cNvCxnSpPr>
          <p:nvPr/>
        </p:nvCxnSpPr>
        <p:spPr>
          <a:xfrm rot="10800000">
            <a:off x="6324601" y="939154"/>
            <a:ext cx="439347" cy="26059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22972" y="2329072"/>
            <a:ext cx="2268628" cy="17185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68138" y="3545134"/>
            <a:ext cx="2398861" cy="14894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/>
          <p:cNvSpPr/>
          <p:nvPr/>
        </p:nvSpPr>
        <p:spPr>
          <a:xfrm>
            <a:off x="2925036" y="561029"/>
            <a:ext cx="14478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</a:p>
        </p:txBody>
      </p:sp>
      <p:cxnSp>
        <p:nvCxnSpPr>
          <p:cNvPr id="61" name="Straight Arrow Connector 60"/>
          <p:cNvCxnSpPr>
            <a:stCxn id="1038" idx="1"/>
            <a:endCxn id="59" idx="0"/>
          </p:cNvCxnSpPr>
          <p:nvPr/>
        </p:nvCxnSpPr>
        <p:spPr>
          <a:xfrm flipH="1">
            <a:off x="4371630" y="939153"/>
            <a:ext cx="989065" cy="79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46" name="Picture 22" descr="Image result for logo initial stat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15" y="609600"/>
            <a:ext cx="987724" cy="7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>
            <a:stCxn id="59" idx="2"/>
            <a:endCxn id="1046" idx="3"/>
          </p:cNvCxnSpPr>
          <p:nvPr/>
        </p:nvCxnSpPr>
        <p:spPr>
          <a:xfrm flipH="1" flipV="1">
            <a:off x="2516039" y="1004690"/>
            <a:ext cx="413488" cy="13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48" name="Picture 24" descr="Image result for LCD symbol fritzi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1" t="32598" b="30070"/>
          <a:stretch/>
        </p:blipFill>
        <p:spPr bwMode="auto">
          <a:xfrm>
            <a:off x="927326" y="1689765"/>
            <a:ext cx="1743808" cy="8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Elbow Connector 77"/>
          <p:cNvCxnSpPr>
            <a:stCxn id="1032" idx="0"/>
            <a:endCxn id="1048" idx="3"/>
          </p:cNvCxnSpPr>
          <p:nvPr/>
        </p:nvCxnSpPr>
        <p:spPr>
          <a:xfrm rot="16200000" flipV="1">
            <a:off x="3222328" y="1549279"/>
            <a:ext cx="773679" cy="187606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50" name="Picture 26" descr="Image result for arduino symbo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54" y="1954706"/>
            <a:ext cx="1187569" cy="2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859409" y="1600200"/>
            <a:ext cx="1959991" cy="10524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14400" y="5068669"/>
            <a:ext cx="272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TCP Socket to Serial Bridge</a:t>
            </a:r>
          </a:p>
          <a:p>
            <a:r>
              <a:rPr lang="en-US" b="1" dirty="0" smtClean="0"/>
              <a:t>               Coded in C++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62000" y="2590800"/>
            <a:ext cx="252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LCD Driver</a:t>
            </a:r>
          </a:p>
          <a:p>
            <a:r>
              <a:rPr lang="en-US" b="1" dirty="0" smtClean="0"/>
              <a:t>Coded in </a:t>
            </a:r>
            <a:r>
              <a:rPr lang="en-US" b="1" dirty="0" err="1" smtClean="0"/>
              <a:t>Arduino</a:t>
            </a:r>
            <a:r>
              <a:rPr lang="en-US" b="1" dirty="0" smtClean="0"/>
              <a:t> Sketch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477000" y="4066639"/>
            <a:ext cx="201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MQTT Connectivity</a:t>
            </a:r>
          </a:p>
          <a:p>
            <a:r>
              <a:rPr lang="en-US" b="1" dirty="0" smtClean="0"/>
              <a:t>Coded in </a:t>
            </a:r>
            <a:r>
              <a:rPr lang="en-US" b="1" dirty="0" err="1" smtClean="0"/>
              <a:t>NodeJS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913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Inderpreet Singh</dc:creator>
  <cp:lastModifiedBy>Inderpreet Singh</cp:lastModifiedBy>
  <cp:revision>4</cp:revision>
  <dcterms:created xsi:type="dcterms:W3CDTF">2017-05-31T03:10:40Z</dcterms:created>
  <dcterms:modified xsi:type="dcterms:W3CDTF">2017-05-31T03:42:33Z</dcterms:modified>
</cp:coreProperties>
</file>