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6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17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8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26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4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18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3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1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3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2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8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138-950F-4AC0-A629-63910DCB91D3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95E9C7-8356-488E-98EB-31A39247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1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A104-F176-5EE8-1BDF-4723152A0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896A2-B212-15F7-5FFA-C9E62F800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Name: Manav Ananthakumar</a:t>
            </a:r>
          </a:p>
          <a:p>
            <a:r>
              <a:rPr lang="en-GB" dirty="0"/>
              <a:t>Batch-4 IDA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12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403E-BBFC-8F5D-116C-ADAF9847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1 - Azure Storage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1D6A-4A20-6BDF-935D-E1DCD2A8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Azure Storage Services Overview</a:t>
            </a:r>
          </a:p>
          <a:p>
            <a:r>
              <a:rPr lang="en-GB" dirty="0"/>
              <a:t>Azure Storage offers a range of services including Blob Storage, Data Lake Gen2, File Shares, Queues, and Tables.</a:t>
            </a:r>
          </a:p>
          <a:p>
            <a:r>
              <a:rPr lang="en-GB" dirty="0"/>
              <a:t>Each service is tailored to specific data storage and processing needs, providing scalability and security.</a:t>
            </a:r>
          </a:p>
          <a:p>
            <a:pPr marL="0" indent="0">
              <a:buNone/>
            </a:pPr>
            <a:r>
              <a:rPr lang="en-GB" dirty="0"/>
              <a:t>Data Lake Gen2 vs. Blob Storage</a:t>
            </a:r>
          </a:p>
          <a:p>
            <a:r>
              <a:rPr lang="en-GB" dirty="0"/>
              <a:t>Data Lake Storage Gen2 is optimized for big data analytics, supporting hierarchical file systems and analytics workloads.</a:t>
            </a:r>
          </a:p>
          <a:p>
            <a:r>
              <a:rPr lang="en-GB" dirty="0"/>
              <a:t>Azure Blob Storage is a versatile object storage service suitable for unstructured data like images and documents.</a:t>
            </a:r>
          </a:p>
          <a:p>
            <a:r>
              <a:rPr lang="en-GB" dirty="0"/>
              <a:t>The choice depends on your data and analytics requirements.</a:t>
            </a:r>
          </a:p>
          <a:p>
            <a:pPr marL="0" indent="0">
              <a:buNone/>
            </a:pPr>
            <a:r>
              <a:rPr lang="en-GB" dirty="0"/>
              <a:t>Managing Data Lake Gen2</a:t>
            </a:r>
          </a:p>
          <a:p>
            <a:r>
              <a:rPr lang="en-GB" dirty="0"/>
              <a:t>Create and manage Data Lake Storage Gen2 using Azure Portal, CLI, PowerShell, or SDKs.</a:t>
            </a:r>
          </a:p>
          <a:p>
            <a:r>
              <a:rPr lang="en-GB" dirty="0"/>
              <a:t>Key tasks include access control configuration, storage tier optimization, and organization using containers and folders.</a:t>
            </a:r>
          </a:p>
          <a:p>
            <a:r>
              <a:rPr lang="en-GB" dirty="0"/>
              <a:t>Monitoring and auditing tools ensure security and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37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6D6A-02B1-7BD5-644B-71221B11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 – Azure Storage Types and Introduction to Azure Data Factory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D00D-6C31-FFD6-42C9-BB04130B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05262" cy="45311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Access and Authentication</a:t>
            </a:r>
          </a:p>
          <a:p>
            <a:r>
              <a:rPr lang="en-GB" dirty="0"/>
              <a:t>Azure Storage provides various authentication methods, including Shared Key, Shared Access Signature (SAS), and Azure AD-based authentication.</a:t>
            </a:r>
          </a:p>
          <a:p>
            <a:r>
              <a:rPr lang="en-GB" dirty="0"/>
              <a:t>Secure access controls, such as RBAC and ACLs, help manage permissions for storage resources.</a:t>
            </a:r>
          </a:p>
          <a:p>
            <a:r>
              <a:rPr lang="en-GB" dirty="0"/>
              <a:t>Ensuring proper authentication and authorization is crucial for data security in Azure Storage.</a:t>
            </a:r>
          </a:p>
          <a:p>
            <a:pPr marL="0" indent="0">
              <a:buNone/>
            </a:pPr>
            <a:r>
              <a:rPr lang="en-GB" dirty="0"/>
              <a:t>Secure Access to Azure Storage</a:t>
            </a:r>
          </a:p>
          <a:p>
            <a:r>
              <a:rPr lang="en-GB" dirty="0"/>
              <a:t>Secure Azure Storage by limiting public access, utilizing private endpoints, and implementing virtual networks (VNETs) for enhanced security.</a:t>
            </a:r>
          </a:p>
          <a:p>
            <a:r>
              <a:rPr lang="en-GB" dirty="0"/>
              <a:t>Azure Storage firewalls and virtual networks allow you to control inbound and outbound traffic effectively.</a:t>
            </a:r>
          </a:p>
          <a:p>
            <a:r>
              <a:rPr lang="en-GB" dirty="0"/>
              <a:t>Secure configurations are vital to protect sensitive data stored in Azure Storage.</a:t>
            </a:r>
          </a:p>
          <a:p>
            <a:pPr marL="0" indent="0">
              <a:buNone/>
            </a:pPr>
            <a:r>
              <a:rPr lang="en-GB" dirty="0"/>
              <a:t>Introduction to Azure Data Factory (ADF)</a:t>
            </a:r>
          </a:p>
          <a:p>
            <a:r>
              <a:rPr lang="en-GB" dirty="0"/>
              <a:t>Azure Data Factory is a cloud-based data integration service that enables ETL (Extract, Transform, Load) and ELT (Extract, Load, Transform) data workflows.</a:t>
            </a:r>
          </a:p>
          <a:p>
            <a:r>
              <a:rPr lang="en-GB" dirty="0"/>
              <a:t>Key components of ADF include data sets for defining data sources, Integration Runtime for data movement, parameters for dynamic data processing, and system variables for controlling pipeline execution.</a:t>
            </a:r>
          </a:p>
          <a:p>
            <a:r>
              <a:rPr lang="en-GB" dirty="0"/>
              <a:t>ADF facilitates the orchestration of data pipelines, enabling data transformation and integration at scale.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51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4A14-8CE0-3965-655E-AAC889BE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 – Azure Data Factory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76D9-1ACC-CF3D-8036-FA80BEDA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14317" cy="43815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ADF Components Overview</a:t>
            </a:r>
          </a:p>
          <a:p>
            <a:r>
              <a:rPr lang="en-GB" dirty="0"/>
              <a:t>Azure Data Factory comprises several key components, including Data Sets, Linked Services, Pipelines, and Activities.</a:t>
            </a:r>
          </a:p>
          <a:p>
            <a:r>
              <a:rPr lang="en-GB" dirty="0"/>
              <a:t>Data Sets define the data structures for source and destination data, while Linked Services establish connections to data stores.</a:t>
            </a:r>
          </a:p>
          <a:p>
            <a:r>
              <a:rPr lang="en-GB" dirty="0"/>
              <a:t>Pipelines orchestrate data workflows, and Activities represent individual processing steps within those pipelines.</a:t>
            </a:r>
          </a:p>
          <a:p>
            <a:pPr marL="0" indent="0">
              <a:buNone/>
            </a:pPr>
            <a:r>
              <a:rPr lang="en-GB" dirty="0"/>
              <a:t>Copy Data Flow Activity</a:t>
            </a:r>
          </a:p>
          <a:p>
            <a:r>
              <a:rPr lang="en-GB" dirty="0"/>
              <a:t>The Copy Data Flow Activity in ADF simplifies data movement and transformation tasks.</a:t>
            </a:r>
          </a:p>
          <a:p>
            <a:r>
              <a:rPr lang="en-GB" dirty="0"/>
              <a:t>It supports copying data between various sources and sinks, including on-premises and cloud-based data stores.</a:t>
            </a:r>
          </a:p>
          <a:p>
            <a:r>
              <a:rPr lang="en-GB" dirty="0"/>
              <a:t>You can apply data transformations, mapping, and data type conversions within this activity to ensure data consistency.</a:t>
            </a:r>
          </a:p>
          <a:p>
            <a:pPr marL="0" indent="0">
              <a:buNone/>
            </a:pPr>
            <a:r>
              <a:rPr lang="en-GB" dirty="0"/>
              <a:t>Control Flow and Other Activities</a:t>
            </a:r>
          </a:p>
          <a:p>
            <a:r>
              <a:rPr lang="en-GB" dirty="0"/>
              <a:t>ADF provides a variety of control flow activities, including Get Metadata, Filter, If, Append, Wait, and </a:t>
            </a:r>
            <a:r>
              <a:rPr lang="en-GB" dirty="0" err="1"/>
              <a:t>ForEach</a:t>
            </a:r>
            <a:r>
              <a:rPr lang="en-GB" dirty="0"/>
              <a:t> Loop.</a:t>
            </a:r>
          </a:p>
          <a:p>
            <a:r>
              <a:rPr lang="en-GB" dirty="0"/>
              <a:t>The Get Metadata Activity retrieves metadata about datasets, which can be useful for dynamic processing.</a:t>
            </a:r>
          </a:p>
          <a:p>
            <a:r>
              <a:rPr lang="en-GB" dirty="0"/>
              <a:t>Filter, If, and Append activities allow conditional data processing and data merging.</a:t>
            </a:r>
          </a:p>
          <a:p>
            <a:r>
              <a:rPr lang="en-GB" dirty="0"/>
              <a:t>Wait Activity enables time-based scheduling, while </a:t>
            </a:r>
            <a:r>
              <a:rPr lang="en-GB" dirty="0" err="1"/>
              <a:t>ForEach</a:t>
            </a:r>
            <a:r>
              <a:rPr lang="en-GB" dirty="0"/>
              <a:t> Loop simplifies iteration over datasets.</a:t>
            </a:r>
          </a:p>
          <a:p>
            <a:r>
              <a:rPr lang="en-GB" dirty="0"/>
              <a:t>Lookup Activity is used to retrieve a single row from a dataset, often used for parameterization.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60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C6ABA-5187-D4C7-2F56-79F6D046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2" y="595024"/>
            <a:ext cx="8501927" cy="5667952"/>
          </a:xfrm>
        </p:spPr>
      </p:pic>
    </p:spTree>
    <p:extLst>
      <p:ext uri="{BB962C8B-B14F-4D97-AF65-F5344CB8AC3E}">
        <p14:creationId xmlns:p14="http://schemas.microsoft.com/office/powerpoint/2010/main" val="110396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AF1C-DFC9-421F-67F4-9DB33A03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 – Azure Data Factory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1FAD-4D12-671B-4779-DA464417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6746" cy="43150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Data Transformation with Mapping Dataflow</a:t>
            </a:r>
          </a:p>
          <a:p>
            <a:r>
              <a:rPr lang="en-GB" dirty="0"/>
              <a:t>Mapping Dataflow Transformation in Azure Data Factory empowers users to perform complex data transformations with a visual interface.</a:t>
            </a:r>
          </a:p>
          <a:p>
            <a:r>
              <a:rPr lang="en-GB" dirty="0"/>
              <a:t>Source Transformation allows data extraction and initial transformation from various sources.</a:t>
            </a:r>
          </a:p>
          <a:p>
            <a:r>
              <a:rPr lang="en-GB" dirty="0"/>
              <a:t>Sink Transformation handles data loading into target destinations, ensuring efficient data movement.</a:t>
            </a:r>
          </a:p>
          <a:p>
            <a:pPr marL="0" indent="0">
              <a:buNone/>
            </a:pPr>
            <a:r>
              <a:rPr lang="en-GB" dirty="0"/>
              <a:t>API-Based Integration</a:t>
            </a:r>
          </a:p>
          <a:p>
            <a:r>
              <a:rPr lang="en-GB" dirty="0"/>
              <a:t>APIs play a pivotal role in modern software development, facilitating data exchange and functionality access between applications.</a:t>
            </a:r>
          </a:p>
          <a:p>
            <a:r>
              <a:rPr lang="en-GB" dirty="0"/>
              <a:t>Understanding API-based integration patterns and architectures is crucial for building scalable and interoperable systems.</a:t>
            </a:r>
          </a:p>
          <a:p>
            <a:r>
              <a:rPr lang="en-GB" dirty="0"/>
              <a:t>Best practices guide the design and development of APIs, ensuring reliability, security, and ease of use.</a:t>
            </a:r>
          </a:p>
          <a:p>
            <a:pPr marL="0" indent="0">
              <a:buNone/>
            </a:pPr>
            <a:r>
              <a:rPr lang="en-GB" dirty="0"/>
              <a:t>API Consumption and Change Data Capture (CDC)</a:t>
            </a:r>
          </a:p>
          <a:p>
            <a:r>
              <a:rPr lang="en-GB" dirty="0"/>
              <a:t>Exploring API consumption techniques and integration methods is essential for connecting with external services and leveraging their capabilities.</a:t>
            </a:r>
          </a:p>
          <a:p>
            <a:r>
              <a:rPr lang="en-GB" dirty="0"/>
              <a:t>API authentication and authorization mechanisms are fundamental for secure API access.</a:t>
            </a:r>
          </a:p>
          <a:p>
            <a:r>
              <a:rPr lang="en-GB" dirty="0"/>
              <a:t>Change Data Capture (CDC) is a key concept for real-time data synchronization, providing valuable insights into data changes across databases and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79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9615D-D8A0-F6B7-5B83-D52DDD65C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83" y="690620"/>
            <a:ext cx="8227996" cy="5476760"/>
          </a:xfrm>
        </p:spPr>
      </p:pic>
    </p:spTree>
    <p:extLst>
      <p:ext uri="{BB962C8B-B14F-4D97-AF65-F5344CB8AC3E}">
        <p14:creationId xmlns:p14="http://schemas.microsoft.com/office/powerpoint/2010/main" val="28750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5D8-A8F1-F375-BACB-2F2750F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5 – Azure Data Factory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A11F-1314-241E-2A79-282E52FB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5430" cy="44397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CDC Implementation and Architecture</a:t>
            </a:r>
          </a:p>
          <a:p>
            <a:r>
              <a:rPr lang="en-GB" dirty="0"/>
              <a:t>Explore various CDC implementation approaches, considering architectural aspects for different scenarios.</a:t>
            </a:r>
          </a:p>
          <a:p>
            <a:r>
              <a:rPr lang="en-GB" dirty="0"/>
              <a:t>Implement CDC using both database-level and log-based techniques to capture and propagate data changes.</a:t>
            </a:r>
          </a:p>
          <a:p>
            <a:r>
              <a:rPr lang="en-GB" dirty="0"/>
              <a:t>Real-time data synchronization with CDC is vital for keeping data consistent across systems, including handling conflicts and resolution strategies.</a:t>
            </a:r>
          </a:p>
          <a:p>
            <a:pPr marL="0" indent="0">
              <a:buNone/>
            </a:pPr>
            <a:r>
              <a:rPr lang="en-GB" dirty="0"/>
              <a:t>Azure Error Handling and Debugging</a:t>
            </a:r>
          </a:p>
          <a:p>
            <a:r>
              <a:rPr lang="en-GB" dirty="0"/>
              <a:t>Error handling and debugging are crucial in Azure to ensure the reliability and performance of applications and services.</a:t>
            </a:r>
          </a:p>
          <a:p>
            <a:r>
              <a:rPr lang="en-GB" dirty="0"/>
              <a:t>Understand common error types and scenarios in Azure applications and services.</a:t>
            </a:r>
          </a:p>
          <a:p>
            <a:r>
              <a:rPr lang="en-GB" dirty="0"/>
              <a:t>Utilize Azure services and tools, such as Azure Application Insights and Azure Log Analytics, for effective error handling and debugging.</a:t>
            </a:r>
          </a:p>
          <a:p>
            <a:pPr marL="0" indent="0">
              <a:buNone/>
            </a:pPr>
            <a:r>
              <a:rPr lang="en-GB" dirty="0"/>
              <a:t>Azure Monitoring, Alerting, and Automation</a:t>
            </a:r>
          </a:p>
          <a:p>
            <a:r>
              <a:rPr lang="en-GB" dirty="0"/>
              <a:t>Azure Monitor provides a comprehensive overview of your Azure resources and their performance.</a:t>
            </a:r>
          </a:p>
          <a:p>
            <a:r>
              <a:rPr lang="en-GB" dirty="0"/>
              <a:t>Learn how to configure and manage alerts in Azure Monitor to proactively detect and respond to issues.</a:t>
            </a:r>
          </a:p>
          <a:p>
            <a:r>
              <a:rPr lang="en-GB" dirty="0"/>
              <a:t>Azure Automation simplifies task scheduling and automation, allowing you to create and manage runbooks for automated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8540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941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Journey Presentation</vt:lpstr>
      <vt:lpstr>Day 1 - Azure Storage Types</vt:lpstr>
      <vt:lpstr>Day 2 – Azure Storage Types and Introduction to Azure Data Factory</vt:lpstr>
      <vt:lpstr>Day 3 – Azure Data Factory</vt:lpstr>
      <vt:lpstr>PowerPoint Presentation</vt:lpstr>
      <vt:lpstr>Day 4 – Azure Data Factory </vt:lpstr>
      <vt:lpstr>PowerPoint Presentation</vt:lpstr>
      <vt:lpstr>Day 5 – Azure Data Factory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Ananthakumar</dc:creator>
  <cp:lastModifiedBy>Ananthakumar</cp:lastModifiedBy>
  <cp:revision>9</cp:revision>
  <dcterms:created xsi:type="dcterms:W3CDTF">2023-09-08T03:46:35Z</dcterms:created>
  <dcterms:modified xsi:type="dcterms:W3CDTF">2023-09-08T10:27:04Z</dcterms:modified>
</cp:coreProperties>
</file>