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83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3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12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3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0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6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7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7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D44F-CF31-4424-9A28-680BEF27C9C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8A7E3A-F5C6-48FC-8451-3954EB67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8212-5D36-F791-09D3-D8BFA192F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3D01-0C12-3D9A-5487-431B67EF8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Manav Ananthakumar</a:t>
            </a:r>
          </a:p>
          <a:p>
            <a:r>
              <a:rPr lang="en-GB" dirty="0"/>
              <a:t>IDA Batch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49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FE6E-E53F-738B-F77B-DA3C873D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– Karnataka Bandh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76FC-2C0F-EF2B-4350-3C210CA7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679" y="3557127"/>
            <a:ext cx="8596668" cy="3880773"/>
          </a:xfrm>
        </p:spPr>
        <p:txBody>
          <a:bodyPr>
            <a:normAutofit/>
          </a:bodyPr>
          <a:lstStyle/>
          <a:p>
            <a:r>
              <a:rPr lang="en-GB" sz="3600" dirty="0"/>
              <a:t>NO CLASSES DUE TO TRANSPORT STRIKE IN BENGALURU</a:t>
            </a:r>
          </a:p>
          <a:p>
            <a:r>
              <a:rPr lang="en-GB" sz="3600" dirty="0"/>
              <a:t>DOUBT CLASSES HELD ONLINE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48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ACC0-1E7A-1DE3-9011-66A026C7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2 - Azure Synapse Analytics SQL Data Warehouse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D9E5-4C2F-B2C3-034D-B1084567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/>
              <a:t>Key Features and Benefits</a:t>
            </a:r>
          </a:p>
          <a:p>
            <a:r>
              <a:rPr lang="en-GB" sz="1100" dirty="0"/>
              <a:t>Scalable Data Warehouse: Azure Synapse Analytics SQL DW offers the flexibility to scale compute and storage resources independently, allowing you to handle large datasets.</a:t>
            </a:r>
          </a:p>
          <a:p>
            <a:r>
              <a:rPr lang="en-GB" sz="1100" dirty="0"/>
              <a:t>Integration with Azure Services: Seamlessly integrate with other Azure services for data storage, processing, and analytics.</a:t>
            </a:r>
          </a:p>
          <a:p>
            <a:r>
              <a:rPr lang="en-GB" sz="1100" dirty="0"/>
              <a:t>Advanced Security: Benefit from robust security features to protect your data, including Azure Active Directory integration and encryption.</a:t>
            </a:r>
          </a:p>
          <a:p>
            <a:pPr marL="0" indent="0">
              <a:buNone/>
            </a:pPr>
            <a:r>
              <a:rPr lang="en-GB" sz="1100" dirty="0"/>
              <a:t>Distributed Architecture and MPP Capabilities</a:t>
            </a:r>
          </a:p>
          <a:p>
            <a:r>
              <a:rPr lang="en-GB" sz="1100" dirty="0"/>
              <a:t>Massively Parallel Processing (MPP): SQL DW's MPP architecture enables high-performance data processing by distributing queries across multiple nodes.</a:t>
            </a:r>
          </a:p>
          <a:p>
            <a:r>
              <a:rPr lang="en-GB" sz="1100" dirty="0"/>
              <a:t>Data Distribution: Data is distributed across distributions to optimize query performance, making it suitable for complex analytical workloads.</a:t>
            </a:r>
          </a:p>
          <a:p>
            <a:r>
              <a:rPr lang="en-GB" sz="1100" dirty="0" err="1"/>
              <a:t>PolyBase</a:t>
            </a:r>
            <a:r>
              <a:rPr lang="en-GB" sz="1100" dirty="0"/>
              <a:t> Integration: Easily combine structured and unstructured data for comprehensive analysis.</a:t>
            </a:r>
          </a:p>
          <a:p>
            <a:pPr marL="0" indent="0">
              <a:buNone/>
            </a:pPr>
            <a:r>
              <a:rPr lang="en-GB" sz="1100" dirty="0"/>
              <a:t>Data Ingestion, Preparation, and Analysis</a:t>
            </a:r>
          </a:p>
          <a:p>
            <a:r>
              <a:rPr lang="en-GB" sz="1100" dirty="0"/>
              <a:t>Data Ingestion: Utilize Azure Synapse Analytics to ingest data from diverse sources, including on-premises, cloud, and external sources.</a:t>
            </a:r>
          </a:p>
          <a:p>
            <a:r>
              <a:rPr lang="en-GB" sz="1100" dirty="0"/>
              <a:t>Data Preparation: Perform data preparation tasks like schema modifications and data transformations within the platform.</a:t>
            </a:r>
          </a:p>
          <a:p>
            <a:r>
              <a:rPr lang="en-GB" sz="1100" dirty="0"/>
              <a:t>Querying and Analysis: Leverage the SQL DW interface and query editor to write and execute SQL queries for data analysis, and optimize query performance for faster insights.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4849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7128-5B5C-2DAC-7E78-6854FB0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3 - Power BI Overview and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3CD5-DE7D-42BB-A264-B0C30D0E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Data Source Connection and Transformation</a:t>
            </a:r>
          </a:p>
          <a:p>
            <a:r>
              <a:rPr lang="en-GB" dirty="0"/>
              <a:t>Data Sources: Power BI allows you to connect to various data sources, including CSV, Excel, databases, and web services.</a:t>
            </a:r>
          </a:p>
          <a:p>
            <a:r>
              <a:rPr lang="en-GB" dirty="0"/>
              <a:t>Data Loading: Import and transform data during the loading process, eliminating duplicates, handling dates, grouping data, and replacing values.</a:t>
            </a:r>
          </a:p>
          <a:p>
            <a:r>
              <a:rPr lang="en-GB" dirty="0"/>
              <a:t>Parameters: Set parameters to make your reports dynamic and easily updateable.</a:t>
            </a:r>
          </a:p>
          <a:p>
            <a:pPr marL="0" indent="0">
              <a:buNone/>
            </a:pPr>
            <a:r>
              <a:rPr lang="en-GB" dirty="0"/>
              <a:t>Introduction to DAX (Data Analysis Expressions) and Calculated Columns</a:t>
            </a:r>
          </a:p>
          <a:p>
            <a:r>
              <a:rPr lang="en-GB" dirty="0"/>
              <a:t>DAX: Understand the basics of Data Analysis Expressions (DAX), a formula language used for calculations and data </a:t>
            </a:r>
            <a:r>
              <a:rPr lang="en-GB" dirty="0" err="1"/>
              <a:t>modeling</a:t>
            </a:r>
            <a:r>
              <a:rPr lang="en-GB" dirty="0"/>
              <a:t> in Power BI.</a:t>
            </a:r>
          </a:p>
          <a:p>
            <a:r>
              <a:rPr lang="en-GB" dirty="0"/>
              <a:t>Calculated Columns: Create calculated columns to derive new data based on existing data in your dataset.</a:t>
            </a:r>
          </a:p>
          <a:p>
            <a:r>
              <a:rPr lang="en-GB" dirty="0"/>
              <a:t>Measures: Differentiate between Implicit and Explicit Measures, and learn how to create and use these for data analysis.</a:t>
            </a:r>
          </a:p>
          <a:p>
            <a:pPr marL="0" indent="0">
              <a:buNone/>
            </a:pPr>
            <a:r>
              <a:rPr lang="en-GB" dirty="0"/>
              <a:t>Advanced Features and Security</a:t>
            </a:r>
          </a:p>
          <a:p>
            <a:r>
              <a:rPr lang="en-GB" dirty="0"/>
              <a:t>Row-Level Security: Implement row-level security to restrict data access based on user roles and filters.</a:t>
            </a:r>
          </a:p>
          <a:p>
            <a:r>
              <a:rPr lang="en-GB" dirty="0"/>
              <a:t>Aggregation Functions: Utilize aggregation functions to summarize and </a:t>
            </a:r>
            <a:r>
              <a:rPr lang="en-GB" dirty="0" err="1"/>
              <a:t>analyze</a:t>
            </a:r>
            <a:r>
              <a:rPr lang="en-GB" dirty="0"/>
              <a:t> data effectively.</a:t>
            </a:r>
          </a:p>
          <a:p>
            <a:r>
              <a:rPr lang="en-GB" dirty="0"/>
              <a:t>Interactive Elements: Explore features like slicers to allow users to filter and interact with data dynamically in your reports.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2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DEA0-93BD-A1FA-4C73-68FCB388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4 - Power BI Visualizations and Reporting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60A1-B057-B86C-175B-C080FCC7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Understanding Various Chart Types</a:t>
            </a:r>
          </a:p>
          <a:p>
            <a:r>
              <a:rPr lang="en-GB" dirty="0"/>
              <a:t>Chart Variety: Power BI offers a wide range of chart types, including bar charts, line charts, pie charts, scatter plots, and more.</a:t>
            </a:r>
          </a:p>
          <a:p>
            <a:r>
              <a:rPr lang="en-GB" dirty="0"/>
              <a:t>Data Representation: Choose the right chart type to effectively represent your data and convey insights to your audience.</a:t>
            </a:r>
          </a:p>
          <a:p>
            <a:r>
              <a:rPr lang="en-GB" dirty="0"/>
              <a:t>Customization: Customize chart properties, colours, and labels to enhance data visualization.</a:t>
            </a:r>
          </a:p>
          <a:p>
            <a:pPr marL="0" indent="0">
              <a:buNone/>
            </a:pPr>
            <a:r>
              <a:rPr lang="en-GB" dirty="0"/>
              <a:t>Univariate and Bivariate Analysis</a:t>
            </a:r>
          </a:p>
          <a:p>
            <a:r>
              <a:rPr lang="en-GB" dirty="0"/>
              <a:t>Univariate Analysis: Analyse single variables to understand their distribution and characteristics, using charts like histograms and summary statistics.</a:t>
            </a:r>
          </a:p>
          <a:p>
            <a:r>
              <a:rPr lang="en-GB" dirty="0"/>
              <a:t>Bivariate Analysis: Explore relationships between two variables using scatter plots, correlation analysis, and other techniques to uncover patterns and trends.</a:t>
            </a:r>
          </a:p>
          <a:p>
            <a:r>
              <a:rPr lang="en-GB" dirty="0"/>
              <a:t>Insights Generation: Use these analyses to gain insights into your data and make data-driven decisions.</a:t>
            </a:r>
          </a:p>
          <a:p>
            <a:pPr marL="0" indent="0">
              <a:buNone/>
            </a:pPr>
            <a:r>
              <a:rPr lang="en-GB" dirty="0"/>
              <a:t>Reports, Dashboards, and Mobile Accessibility</a:t>
            </a:r>
          </a:p>
          <a:p>
            <a:r>
              <a:rPr lang="en-GB" dirty="0"/>
              <a:t>Reports: Create interactive reports by combining multiple visuals, slicers, and filters to provide a comprehensive view of your data.</a:t>
            </a:r>
          </a:p>
          <a:p>
            <a:r>
              <a:rPr lang="en-GB" dirty="0"/>
              <a:t>Dashboards: Design dynamic dashboards that allow users to monitor key metrics and KPIs in real-time.</a:t>
            </a:r>
          </a:p>
          <a:p>
            <a:r>
              <a:rPr lang="en-GB" dirty="0"/>
              <a:t>Power BI Mobile: Access your reports and dashboards on the go using the Power BI mobile app, ensuring data accessibility and collaboration from anywhere.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2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41D5-B709-FA23-3FEC-E2BA4007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5 – Python Fundamentals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A8DC-DF7C-5672-AD35-75D6E5D6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Data Types and Operators</a:t>
            </a:r>
          </a:p>
          <a:p>
            <a:r>
              <a:rPr lang="en-GB" dirty="0"/>
              <a:t>Numeric Types: Python supports integers and floating-point numbers for mathematical operations.</a:t>
            </a:r>
          </a:p>
          <a:p>
            <a:r>
              <a:rPr lang="en-GB" dirty="0"/>
              <a:t>Strings: Work with text data using strings, and explore various string manipulation techniques.</a:t>
            </a:r>
          </a:p>
          <a:p>
            <a:r>
              <a:rPr lang="en-GB" dirty="0"/>
              <a:t>Boolean Values: Understand Boolean data type (True/False) for logical operations.</a:t>
            </a:r>
          </a:p>
          <a:p>
            <a:r>
              <a:rPr lang="en-GB" dirty="0"/>
              <a:t>Operators: Learn arithmetic (+, -, *, /), comparison (&gt;, &lt;, ==), logical (and, or, not), and membership (in, not in) operators.</a:t>
            </a:r>
          </a:p>
          <a:p>
            <a:pPr marL="0" indent="0">
              <a:buNone/>
            </a:pPr>
            <a:r>
              <a:rPr lang="en-GB" dirty="0"/>
              <a:t>Data Structures</a:t>
            </a:r>
          </a:p>
          <a:p>
            <a:r>
              <a:rPr lang="en-GB" dirty="0"/>
              <a:t>Tuples: Create immutable collections of elements, often used for grouping related data.</a:t>
            </a:r>
          </a:p>
          <a:p>
            <a:r>
              <a:rPr lang="en-GB" dirty="0"/>
              <a:t>Dictionaries: Utilize key-value pairs to store and retrieve data efficiently.</a:t>
            </a:r>
          </a:p>
          <a:p>
            <a:r>
              <a:rPr lang="en-GB" dirty="0"/>
              <a:t>Functions: Define user-defined functions to encapsulate reusable code blocks.</a:t>
            </a:r>
          </a:p>
          <a:p>
            <a:r>
              <a:rPr lang="en-GB" dirty="0"/>
              <a:t>Built-in Functions: Explore Python's built-in functions like zip(), enumerate(), and counter() for various tasks.</a:t>
            </a:r>
          </a:p>
          <a:p>
            <a:pPr marL="0" indent="0">
              <a:buNone/>
            </a:pPr>
            <a:r>
              <a:rPr lang="en-GB" dirty="0"/>
              <a:t>Control Structures</a:t>
            </a:r>
          </a:p>
          <a:p>
            <a:r>
              <a:rPr lang="en-GB" dirty="0"/>
              <a:t>If-Else Statements: Implement conditional logic using if-else statements to make decisions in your code.</a:t>
            </a:r>
          </a:p>
          <a:p>
            <a:r>
              <a:rPr lang="en-GB" dirty="0"/>
              <a:t>Range Function: Generate sequences of numbers using the range() function for loops and iterations.</a:t>
            </a:r>
          </a:p>
          <a:p>
            <a:r>
              <a:rPr lang="en-GB" dirty="0"/>
              <a:t>Modular Code: Encourage code organization and reusability by creating user-defined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50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857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Journey Presentation</vt:lpstr>
      <vt:lpstr>Day 1 – Karnataka Bandh</vt:lpstr>
      <vt:lpstr>Day 2 - Azure Synapse Analytics SQL Data Warehouse</vt:lpstr>
      <vt:lpstr>Day 3 - Power BI Overview and Features</vt:lpstr>
      <vt:lpstr>Day 4 - Power BI Visualizations and Reporting</vt:lpstr>
      <vt:lpstr>Day 5 – Python Fundamentals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>Ananthakumar Mani</dc:creator>
  <cp:lastModifiedBy>MANAV ANANTHAKUMAR - 190905199</cp:lastModifiedBy>
  <cp:revision>15</cp:revision>
  <dcterms:created xsi:type="dcterms:W3CDTF">2023-09-15T03:18:04Z</dcterms:created>
  <dcterms:modified xsi:type="dcterms:W3CDTF">2023-09-15T07:09:51Z</dcterms:modified>
</cp:coreProperties>
</file>