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1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58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2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49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1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75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3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5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0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84D0-D871-4CD6-8749-FBD1774F5CF4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F7EA0C-CBB3-4010-92F3-6A7AF1A65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45D1-FB7A-ACA9-B3C4-F6E843A7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D37C-BDA0-2C05-EF9E-F209022D4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Manav </a:t>
            </a:r>
            <a:r>
              <a:rPr lang="en-GB" dirty="0" err="1"/>
              <a:t>Ananthakumar</a:t>
            </a:r>
            <a:endParaRPr lang="en-GB" dirty="0"/>
          </a:p>
          <a:p>
            <a:r>
              <a:rPr lang="en-GB" dirty="0"/>
              <a:t>Shell IDA Batch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64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EFF5-3715-023C-90FF-0BC6EB93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Ganesh Chaturthi Holiday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ECFF-980C-11BF-D799-068F9030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52" y="3241243"/>
            <a:ext cx="8596668" cy="3880773"/>
          </a:xfrm>
        </p:spPr>
        <p:txBody>
          <a:bodyPr>
            <a:normAutofit/>
          </a:bodyPr>
          <a:lstStyle/>
          <a:p>
            <a:r>
              <a:rPr lang="en-GB" sz="5400" dirty="0"/>
              <a:t>HOLIDAY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727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823-5137-56B8-43EF-F0AC84FA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Python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D415-FB72-308C-4F0B-94EC87D7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/>
              <a:t>Data Structures</a:t>
            </a:r>
          </a:p>
          <a:p>
            <a:r>
              <a:rPr lang="en-GB" sz="1200" dirty="0" err="1"/>
              <a:t>DataFrame</a:t>
            </a:r>
            <a:r>
              <a:rPr lang="en-GB" sz="1200" dirty="0"/>
              <a:t>: Tabular data structure in pandas, similar to a spreadsheet or SQL table.</a:t>
            </a:r>
          </a:p>
          <a:p>
            <a:r>
              <a:rPr lang="en-GB" sz="1200" dirty="0"/>
              <a:t>Series: A one-dimensional </a:t>
            </a:r>
            <a:r>
              <a:rPr lang="en-GB" sz="1200" dirty="0" err="1"/>
              <a:t>labeled</a:t>
            </a:r>
            <a:r>
              <a:rPr lang="en-GB" sz="1200" dirty="0"/>
              <a:t> array capable of holding data of various types.</a:t>
            </a:r>
          </a:p>
          <a:p>
            <a:r>
              <a:rPr lang="en-GB" sz="1200" dirty="0"/>
              <a:t>Lists: Basic Python data structure for holding ordered elements.</a:t>
            </a:r>
          </a:p>
          <a:p>
            <a:r>
              <a:rPr lang="en-GB" sz="1200" dirty="0"/>
              <a:t>NumPy Array: Fundamental package for numerical computing in Python.</a:t>
            </a:r>
          </a:p>
          <a:p>
            <a:pPr marL="0" indent="0">
              <a:buNone/>
            </a:pPr>
            <a:r>
              <a:rPr lang="en-GB" sz="1200" dirty="0"/>
              <a:t>Data Handling Tools</a:t>
            </a:r>
          </a:p>
          <a:p>
            <a:r>
              <a:rPr lang="en-GB" sz="1200" dirty="0"/>
              <a:t>Dictionaries: Key-value pairs to store and retrieve data efficiently.</a:t>
            </a:r>
          </a:p>
          <a:p>
            <a:r>
              <a:rPr lang="en-GB" sz="1200" dirty="0"/>
              <a:t>Sets: Unordered collection of unique elements.</a:t>
            </a:r>
          </a:p>
          <a:p>
            <a:r>
              <a:rPr lang="en-GB" sz="1200" dirty="0"/>
              <a:t>Tuples: Immutable, ordered collection of elements.</a:t>
            </a:r>
          </a:p>
          <a:p>
            <a:pPr marL="0" indent="0">
              <a:buNone/>
            </a:pPr>
            <a:r>
              <a:rPr lang="en-GB" sz="1200" dirty="0"/>
              <a:t>Data Science Libraries</a:t>
            </a:r>
          </a:p>
          <a:p>
            <a:r>
              <a:rPr lang="en-GB" sz="1200" dirty="0"/>
              <a:t>Map: Built-in Python function for applying a function to all items in an input list.</a:t>
            </a:r>
          </a:p>
          <a:p>
            <a:r>
              <a:rPr lang="en-GB" sz="1200" dirty="0"/>
              <a:t>Pandas: Data manipulation and analysis library for structured data.</a:t>
            </a:r>
          </a:p>
          <a:p>
            <a:r>
              <a:rPr lang="en-GB" sz="1200" dirty="0"/>
              <a:t>Matplotlib: Python plotting library for creating static, animated, or interactive visualizations.</a:t>
            </a:r>
          </a:p>
          <a:p>
            <a:r>
              <a:rPr lang="en-GB" sz="1200" dirty="0"/>
              <a:t>SciPy: Library for scientific and technical computing, building on NumPy.</a:t>
            </a:r>
          </a:p>
          <a:p>
            <a:r>
              <a:rPr lang="en-GB" sz="1200" dirty="0"/>
              <a:t>Scikit-learn: Machine learning library for classification, regression, clustering, and more.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0496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2C45-1FC4-A67D-A440-9E84783D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3: </a:t>
            </a:r>
            <a:r>
              <a:rPr lang="en-GB" dirty="0" err="1"/>
              <a:t>PySpark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DF89-5B0A-8629-BE79-51B21A4C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 to </a:t>
            </a:r>
            <a:r>
              <a:rPr lang="en-GB" dirty="0" err="1"/>
              <a:t>PySpark</a:t>
            </a:r>
            <a:endParaRPr lang="en-GB" dirty="0"/>
          </a:p>
          <a:p>
            <a:r>
              <a:rPr lang="en-GB" dirty="0"/>
              <a:t>Overview and Installation: Getting started with </a:t>
            </a:r>
            <a:r>
              <a:rPr lang="en-GB" dirty="0" err="1"/>
              <a:t>PySpark</a:t>
            </a:r>
            <a:r>
              <a:rPr lang="en-GB" dirty="0"/>
              <a:t> and setting up the environment.</a:t>
            </a:r>
          </a:p>
          <a:p>
            <a:r>
              <a:rPr lang="en-GB" dirty="0"/>
              <a:t>Components of Spark &amp; Spark Architecture: Understanding the building blocks and the distributed computing architecture of Spark.</a:t>
            </a:r>
          </a:p>
          <a:p>
            <a:r>
              <a:rPr lang="en-GB" dirty="0"/>
              <a:t>Job Lifecycle in Spark: Exploring how Spark jobs are executed and managed.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3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B90BB-1BD3-EB72-636F-28375B20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47" y="498764"/>
            <a:ext cx="9398706" cy="6042025"/>
          </a:xfrm>
        </p:spPr>
      </p:pic>
    </p:spTree>
    <p:extLst>
      <p:ext uri="{BB962C8B-B14F-4D97-AF65-F5344CB8AC3E}">
        <p14:creationId xmlns:p14="http://schemas.microsoft.com/office/powerpoint/2010/main" val="15277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777-D6E0-310D-DCBB-C34882A3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</a:t>
            </a:r>
            <a:r>
              <a:rPr lang="en-GB" dirty="0" err="1"/>
              <a:t>PySpark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A9B2-48FA-345C-9E2A-190B4776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Data Handling in </a:t>
            </a:r>
            <a:r>
              <a:rPr lang="en-GB" dirty="0" err="1"/>
              <a:t>PySpark</a:t>
            </a:r>
            <a:endParaRPr lang="en-GB" dirty="0"/>
          </a:p>
          <a:p>
            <a:r>
              <a:rPr lang="en-GB" dirty="0"/>
              <a:t>Spark Caching and Fault Tolerance mechanisms are covered to optimize and ensure data reliability.</a:t>
            </a:r>
          </a:p>
          <a:p>
            <a:r>
              <a:rPr lang="en-GB" dirty="0"/>
              <a:t>Transition from RDD to </a:t>
            </a:r>
            <a:r>
              <a:rPr lang="en-GB" dirty="0" err="1"/>
              <a:t>Dataframe</a:t>
            </a:r>
            <a:r>
              <a:rPr lang="en-GB" dirty="0"/>
              <a:t> is discussed, highlighting the flexibility of working with structured data.</a:t>
            </a:r>
          </a:p>
          <a:p>
            <a:r>
              <a:rPr lang="en-GB" dirty="0" err="1"/>
              <a:t>PySpark</a:t>
            </a:r>
            <a:r>
              <a:rPr lang="en-GB" dirty="0"/>
              <a:t> SQL and CRUD operations on </a:t>
            </a:r>
            <a:r>
              <a:rPr lang="en-GB" dirty="0" err="1"/>
              <a:t>Dataframes</a:t>
            </a:r>
            <a:r>
              <a:rPr lang="en-GB" dirty="0"/>
              <a:t> are introduced, showcasing data manipulation capabilities.</a:t>
            </a:r>
          </a:p>
          <a:p>
            <a:pPr marL="0" indent="0">
              <a:buNone/>
            </a:pPr>
            <a:r>
              <a:rPr lang="en-GB" dirty="0"/>
              <a:t>File Handling and Formats</a:t>
            </a:r>
          </a:p>
          <a:p>
            <a:r>
              <a:rPr lang="en-GB" dirty="0"/>
              <a:t>Common file handling operations like reading, writing, filtering, and appending data are explained.</a:t>
            </a:r>
          </a:p>
          <a:p>
            <a:r>
              <a:rPr lang="en-GB" dirty="0"/>
              <a:t>The versatility of </a:t>
            </a:r>
            <a:r>
              <a:rPr lang="en-GB" dirty="0" err="1"/>
              <a:t>PySpark</a:t>
            </a:r>
            <a:r>
              <a:rPr lang="en-GB" dirty="0"/>
              <a:t> in handling various file formats, including CSV, Parquet, JSON, and more, is emphasized.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7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3E4-8268-C93A-72B0-3C50854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5: </a:t>
            </a:r>
            <a:r>
              <a:rPr lang="en-GB" dirty="0" err="1"/>
              <a:t>PySpark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EC3D-E788-20B1-FEDD-67A54113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Cleaning and </a:t>
            </a:r>
            <a:r>
              <a:rPr lang="en-IN" dirty="0" err="1"/>
              <a:t>Subsetting</a:t>
            </a:r>
            <a:endParaRPr lang="en-IN" dirty="0"/>
          </a:p>
          <a:p>
            <a:r>
              <a:rPr lang="en-IN" dirty="0"/>
              <a:t>Exploring techniques for cleaning and </a:t>
            </a:r>
            <a:r>
              <a:rPr lang="en-IN" dirty="0" err="1"/>
              <a:t>subsetting</a:t>
            </a:r>
            <a:r>
              <a:rPr lang="en-IN" dirty="0"/>
              <a:t> data within </a:t>
            </a:r>
            <a:r>
              <a:rPr lang="en-IN" dirty="0" err="1"/>
              <a:t>PySpark</a:t>
            </a:r>
            <a:r>
              <a:rPr lang="en-IN" dirty="0"/>
              <a:t>.</a:t>
            </a:r>
          </a:p>
          <a:p>
            <a:r>
              <a:rPr lang="en-IN" dirty="0"/>
              <a:t>Handling Null Values: Strategies for dealing with missing data, including filtering and dropping null values.</a:t>
            </a:r>
          </a:p>
          <a:p>
            <a:r>
              <a:rPr lang="en-IN" dirty="0"/>
              <a:t>Transforming Data: Demonstrating various data transformation methods with real examples.</a:t>
            </a:r>
          </a:p>
        </p:txBody>
      </p:sp>
    </p:spTree>
    <p:extLst>
      <p:ext uri="{BB962C8B-B14F-4D97-AF65-F5344CB8AC3E}">
        <p14:creationId xmlns:p14="http://schemas.microsoft.com/office/powerpoint/2010/main" val="949127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381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Journey Presentation</vt:lpstr>
      <vt:lpstr>Day 1: Ganesh Chaturthi Holiday</vt:lpstr>
      <vt:lpstr>Day 2: Python </vt:lpstr>
      <vt:lpstr>Day 3: PySpark</vt:lpstr>
      <vt:lpstr>PowerPoint Presentation</vt:lpstr>
      <vt:lpstr>Day 4: PySpark</vt:lpstr>
      <vt:lpstr>Day 5: 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 ANANTHAKUMAR - 190905199</dc:creator>
  <cp:lastModifiedBy>MANAV ANANTHAKUMAR - 190905199</cp:lastModifiedBy>
  <cp:revision>8</cp:revision>
  <dcterms:created xsi:type="dcterms:W3CDTF">2023-09-22T08:02:58Z</dcterms:created>
  <dcterms:modified xsi:type="dcterms:W3CDTF">2023-09-22T08:20:18Z</dcterms:modified>
</cp:coreProperties>
</file>