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5C0FE-D72B-4588-87AB-D7EBE2CD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FDF8F5-F10D-41EC-8080-826421660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F9D8D5-79CE-4454-9BC2-17805951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26620D-1A26-4A1D-AE26-488E5181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8C08A-948E-4574-BF9B-0FF0EF86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79BE0-6129-4D48-BCA6-A43115D4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20DD6-990B-48C4-A873-484DDCF9A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00C0C-6212-43D1-9164-4775FA34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E00E8-77C0-4989-B19C-6AC75E98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0C926-86A4-49E8-A0FC-3F8575E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5EC9E9-14E4-46C7-8265-E8A9BDF8D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52DD52-EFBE-4183-92AF-2F7BD3A1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0B92D-4E22-4DAE-ADB2-E9CF3F75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4CADDD-4E62-439E-8A61-36781800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D42F9-107A-41B7-8B66-A7050462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1C323-1982-4E1B-9FC7-23B72624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6988D-8E9E-4F01-8FC1-4198C5F2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7D9AC-C79B-4A53-80C8-A2C79013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2D263-E50B-4052-8D19-352DEB94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D8D53-8C94-4C50-B7B5-8DAB5EA9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9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4BB87-4EA8-466A-9578-70C6CDE7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95AA3D-8BA7-49A1-B54C-2B16AF45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40D03-2D43-43AA-9492-E039198E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B7E2B6-DE69-4F65-9127-9EF131A5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DE3BD-D14B-4E82-B730-E378667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9DCE-549B-43ED-9B58-08711A5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AA1C9-4056-4340-B25A-F1FBDF71C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7F0FA-3143-4428-843B-84269CF9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2CDA2-A549-4814-A96C-38E1D0EA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CE0713-6D51-49B1-82C3-0828E404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6BA72A-08DE-470A-9B57-4FAFE31F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5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9A50B-37D1-4317-9C6C-79B23CB5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477CD-0573-4D73-8C77-6B559060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84CB8-87DB-4A16-B250-228DB4D6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E8C1BA-B7EE-4A0E-93A4-D0086F05E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9AB6FC-8550-471B-90C1-61046A1B5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60DB68-3C94-4AEB-92CB-CADDB409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CFB0AB-9C92-4DFE-B8A2-D4501772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B7F635-AC68-41AE-A5E4-525332CA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5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C23FC-401A-4465-9299-3AE3208D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430AA3-E23F-47BE-A7AB-9305C61A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A341F9-C001-448C-8045-139C616C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DFE8B1-9A67-4744-9E28-C9B9ABFD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8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612400-6C8F-4E1B-A99B-800EEF5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257C9-B27C-4B4E-BC9A-3E289178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CCBFE5-E79E-4D57-9C3E-E4A3E7A8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3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81800-5FBB-4BF8-9116-3686BCA7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80C83-FF14-4C6B-A70E-A64E034E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CD3BF-1DD9-4919-8213-58BCEA2F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6EBC91-C6B4-4A65-97D3-930D0A0C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D3D928-656D-41A9-876D-9F1E769B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09261-D7EA-4085-9297-11A4D3B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10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B2833-756B-4F06-A2DE-16EF46FC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C54DF5-D420-477B-B286-4197D5721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0C0EAA-F7A2-446D-AB8C-CEF3766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3C06F3-A2EA-49CE-9E00-6568368D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1187B-7888-4872-8A6E-653DF988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0CA663-08A9-441C-A979-B1B3ED3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38DD-F83E-457C-BBDE-21B2057F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DE2FED-FB42-4476-960F-77E11819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D9A18-62B0-4B87-8661-556EEFED2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1DC1-5995-4064-A445-E63B5BC3A17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A1D7D-3F86-4A51-BD37-B7BDE4C5B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A5B5D-AA3B-4FAE-BA57-AD005A67C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D081-8298-4BCA-A712-0FDBF0DBF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41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6B667-F10A-4528-8A4A-1497EB72E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FC918-888C-4600-8D57-49343B109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61AC60-2B07-4C38-94B3-34DCCFD9C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t="725"/>
          <a:stretch/>
        </p:blipFill>
        <p:spPr>
          <a:xfrm>
            <a:off x="1105868" y="0"/>
            <a:ext cx="9174921" cy="6858000"/>
          </a:xfrm>
          <a:prstGeom prst="rect">
            <a:avLst/>
          </a:prstGeom>
        </p:spPr>
      </p:pic>
      <p:sp>
        <p:nvSpPr>
          <p:cNvPr id="8" name="Выноска: стрелка вниз 7">
            <a:extLst>
              <a:ext uri="{FF2B5EF4-FFF2-40B4-BE49-F238E27FC236}">
                <a16:creationId xmlns:a16="http://schemas.microsoft.com/office/drawing/2014/main" id="{315C250A-0174-4EDC-89C2-BC93A312FE03}"/>
              </a:ext>
            </a:extLst>
          </p:cNvPr>
          <p:cNvSpPr/>
          <p:nvPr/>
        </p:nvSpPr>
        <p:spPr>
          <a:xfrm>
            <a:off x="6271591" y="4632326"/>
            <a:ext cx="1719470" cy="1321213"/>
          </a:xfrm>
          <a:prstGeom prst="down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Это основной блок программы, сюда нужно вписывать название товара и его количество(Название товара с большой буквы и через пробел количество)</a:t>
            </a:r>
          </a:p>
        </p:txBody>
      </p:sp>
      <p:sp>
        <p:nvSpPr>
          <p:cNvPr id="9" name="Выноска: стрелка вниз 8">
            <a:extLst>
              <a:ext uri="{FF2B5EF4-FFF2-40B4-BE49-F238E27FC236}">
                <a16:creationId xmlns:a16="http://schemas.microsoft.com/office/drawing/2014/main" id="{F8B3D664-F659-427D-80B4-7AB3F3762A76}"/>
              </a:ext>
            </a:extLst>
          </p:cNvPr>
          <p:cNvSpPr/>
          <p:nvPr/>
        </p:nvSpPr>
        <p:spPr>
          <a:xfrm>
            <a:off x="8338657" y="4739780"/>
            <a:ext cx="1786855" cy="1213759"/>
          </a:xfrm>
          <a:prstGeom prst="down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Нажатие провоцирует написание чека, удаление нужного кол-ва товаров со склада и выведение итоговой суммы</a:t>
            </a:r>
          </a:p>
        </p:txBody>
      </p:sp>
      <p:sp>
        <p:nvSpPr>
          <p:cNvPr id="10" name="Выноска: стрелка вверх 9">
            <a:extLst>
              <a:ext uri="{FF2B5EF4-FFF2-40B4-BE49-F238E27FC236}">
                <a16:creationId xmlns:a16="http://schemas.microsoft.com/office/drawing/2014/main" id="{2810D41F-FC2A-49BD-A32A-53705DC504BF}"/>
              </a:ext>
            </a:extLst>
          </p:cNvPr>
          <p:cNvSpPr/>
          <p:nvPr/>
        </p:nvSpPr>
        <p:spPr>
          <a:xfrm>
            <a:off x="950013" y="620785"/>
            <a:ext cx="878787" cy="1493241"/>
          </a:xfrm>
          <a:prstGeom prst="up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Меню с доп. функциями</a:t>
            </a:r>
          </a:p>
        </p:txBody>
      </p:sp>
      <p:sp>
        <p:nvSpPr>
          <p:cNvPr id="11" name="Выноска: стрелка вверх 10">
            <a:extLst>
              <a:ext uri="{FF2B5EF4-FFF2-40B4-BE49-F238E27FC236}">
                <a16:creationId xmlns:a16="http://schemas.microsoft.com/office/drawing/2014/main" id="{5B1C7A12-38BD-4212-AB9D-BE6A2B78309A}"/>
              </a:ext>
            </a:extLst>
          </p:cNvPr>
          <p:cNvSpPr/>
          <p:nvPr/>
        </p:nvSpPr>
        <p:spPr>
          <a:xfrm>
            <a:off x="1911211" y="541089"/>
            <a:ext cx="1182847" cy="1652631"/>
          </a:xfrm>
          <a:prstGeom prst="up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Связь со складом для коррекции его ассортимента</a:t>
            </a:r>
          </a:p>
        </p:txBody>
      </p:sp>
    </p:spTree>
    <p:extLst>
      <p:ext uri="{BB962C8B-B14F-4D97-AF65-F5344CB8AC3E}">
        <p14:creationId xmlns:p14="http://schemas.microsoft.com/office/powerpoint/2010/main" val="11677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9F19-3BAA-48D6-B64C-531B46AD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0C2907-2808-43D2-9FC6-3211F108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48" y="0"/>
            <a:ext cx="9221303" cy="6858000"/>
          </a:xfrm>
        </p:spPr>
      </p:pic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96BD61F7-FCC0-4647-AE3F-EF05921C5434}"/>
              </a:ext>
            </a:extLst>
          </p:cNvPr>
          <p:cNvSpPr/>
          <p:nvPr/>
        </p:nvSpPr>
        <p:spPr>
          <a:xfrm>
            <a:off x="2986480" y="1082180"/>
            <a:ext cx="2365696" cy="889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Здесь выписываются названия товаров, их кол-во и стоимость</a:t>
            </a:r>
          </a:p>
        </p:txBody>
      </p:sp>
      <p:sp>
        <p:nvSpPr>
          <p:cNvPr id="7" name="Стрелка: влево 6">
            <a:extLst>
              <a:ext uri="{FF2B5EF4-FFF2-40B4-BE49-F238E27FC236}">
                <a16:creationId xmlns:a16="http://schemas.microsoft.com/office/drawing/2014/main" id="{41D788A2-A8FF-412C-8317-453BD2ADACFE}"/>
              </a:ext>
            </a:extLst>
          </p:cNvPr>
          <p:cNvSpPr/>
          <p:nvPr/>
        </p:nvSpPr>
        <p:spPr>
          <a:xfrm>
            <a:off x="3875713" y="4974058"/>
            <a:ext cx="3229762" cy="461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Итоговая сумма всех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182612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7F03-CCB9-4DD5-98A5-2DAD605A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D13D085-B8B5-48DD-A420-4AF85EB6A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88"/>
          <a:stretch/>
        </p:blipFill>
        <p:spPr>
          <a:xfrm>
            <a:off x="0" y="0"/>
            <a:ext cx="5948855" cy="6858000"/>
          </a:xfr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988D4A-9BA3-4E16-860A-82DFD9DBBC4F}"/>
              </a:ext>
            </a:extLst>
          </p:cNvPr>
          <p:cNvSpPr/>
          <p:nvPr/>
        </p:nvSpPr>
        <p:spPr>
          <a:xfrm>
            <a:off x="599089" y="567559"/>
            <a:ext cx="2091559" cy="241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Открыть терминал связи со складом</a:t>
            </a:r>
          </a:p>
        </p:txBody>
      </p:sp>
      <p:pic>
        <p:nvPicPr>
          <p:cNvPr id="17" name="Объект 10">
            <a:extLst>
              <a:ext uri="{FF2B5EF4-FFF2-40B4-BE49-F238E27FC236}">
                <a16:creationId xmlns:a16="http://schemas.microsoft.com/office/drawing/2014/main" id="{32F2FCD7-1228-4F79-BFF4-117E9E4F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8"/>
          <a:stretch/>
        </p:blipFill>
        <p:spPr>
          <a:xfrm>
            <a:off x="5948855" y="0"/>
            <a:ext cx="6328763" cy="68580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E7C323D-BFF3-4F0E-BF0E-E64B981DE33D}"/>
              </a:ext>
            </a:extLst>
          </p:cNvPr>
          <p:cNvSpPr/>
          <p:nvPr/>
        </p:nvSpPr>
        <p:spPr>
          <a:xfrm>
            <a:off x="5948855" y="567559"/>
            <a:ext cx="1852448" cy="1776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Список команд</a:t>
            </a:r>
          </a:p>
          <a:p>
            <a:pPr algn="ctr"/>
            <a:endParaRPr lang="ru-RU" sz="1100" dirty="0"/>
          </a:p>
          <a:p>
            <a:pPr algn="ctr"/>
            <a:r>
              <a:rPr lang="ru-RU" sz="1100" dirty="0"/>
              <a:t>Прочитать из файла</a:t>
            </a:r>
          </a:p>
          <a:p>
            <a:pPr algn="ctr"/>
            <a:endParaRPr lang="ru-RU" sz="1100" dirty="0"/>
          </a:p>
          <a:p>
            <a:pPr algn="ctr"/>
            <a:r>
              <a:rPr lang="ru-RU" sz="1100" dirty="0"/>
              <a:t>Экспортировать чек в файл</a:t>
            </a:r>
          </a:p>
          <a:p>
            <a:pPr algn="ctr"/>
            <a:endParaRPr lang="ru-RU" sz="1100" dirty="0"/>
          </a:p>
          <a:p>
            <a:pPr algn="ctr"/>
            <a:r>
              <a:rPr lang="ru-RU" sz="1100" dirty="0"/>
              <a:t>Список доступных покупок</a:t>
            </a:r>
          </a:p>
          <a:p>
            <a:pPr algn="ctr"/>
            <a:endParaRPr lang="ru-RU" sz="1100" dirty="0"/>
          </a:p>
          <a:p>
            <a:pPr algn="ctr"/>
            <a:r>
              <a:rPr lang="ru-RU" sz="1100" dirty="0"/>
              <a:t>Выход</a:t>
            </a:r>
          </a:p>
        </p:txBody>
      </p:sp>
    </p:spTree>
    <p:extLst>
      <p:ext uri="{BB962C8B-B14F-4D97-AF65-F5344CB8AC3E}">
        <p14:creationId xmlns:p14="http://schemas.microsoft.com/office/powerpoint/2010/main" val="127436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82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Димон Асюнин</dc:creator>
  <cp:lastModifiedBy>Димон Асюнин</cp:lastModifiedBy>
  <cp:revision>1</cp:revision>
  <dcterms:created xsi:type="dcterms:W3CDTF">2021-11-01T10:36:34Z</dcterms:created>
  <dcterms:modified xsi:type="dcterms:W3CDTF">2021-11-01T11:54:18Z</dcterms:modified>
</cp:coreProperties>
</file>