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660"/>
  </p:normalViewPr>
  <p:slideViewPr>
    <p:cSldViewPr snapToGrid="0">
      <p:cViewPr varScale="1">
        <p:scale>
          <a:sx n="95" d="100"/>
          <a:sy n="95" d="100"/>
        </p:scale>
        <p:origin x="9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E5C0FE-D72B-4588-87AB-D7EBE2CD3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FDF8F5-F10D-41EC-8080-826421660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F9D8D5-79CE-4454-9BC2-178059517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1DC1-5995-4064-A445-E63B5BC3A177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26620D-1A26-4A1D-AE26-488E51812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B8C08A-948E-4574-BF9B-0FF0EF86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D081-8298-4BCA-A712-0FDBF0DBF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11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279BE0-6129-4D48-BCA6-A43115D43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720DD6-990B-48C4-A873-484DDCF9A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300C0C-6212-43D1-9164-4775FA341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1DC1-5995-4064-A445-E63B5BC3A177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8E00E8-77C0-4989-B19C-6AC75E98C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D0C926-86A4-49E8-A0FC-3F8575EE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D081-8298-4BCA-A712-0FDBF0DBF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62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D5EC9E9-14E4-46C7-8265-E8A9BDF8DC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552DD52-EFBE-4183-92AF-2F7BD3A11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50B92D-4E22-4DAE-ADB2-E9CF3F75E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1DC1-5995-4064-A445-E63B5BC3A177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4CADDD-4E62-439E-8A61-36781800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FD42F9-107A-41B7-8B66-A7050462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D081-8298-4BCA-A712-0FDBF0DBF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49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1C323-1982-4E1B-9FC7-23B72624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06988D-8E9E-4F01-8FC1-4198C5F27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07D9AC-C79B-4A53-80C8-A2C790135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1DC1-5995-4064-A445-E63B5BC3A177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92D263-E50B-4052-8D19-352DEB94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CD8D53-8C94-4C50-B7B5-8DAB5EA9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D081-8298-4BCA-A712-0FDBF0DBF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198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4BB87-4EA8-466A-9578-70C6CDE7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95AA3D-8BA7-49A1-B54C-2B16AF45C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340D03-2D43-43AA-9492-E039198E6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1DC1-5995-4064-A445-E63B5BC3A177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B7E2B6-DE69-4F65-9127-9EF131A5C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9DE3BD-D14B-4E82-B730-E3786677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D081-8298-4BCA-A712-0FDBF0DBF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70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69DCE-549B-43ED-9B58-08711A5A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3AA1C9-4056-4340-B25A-F1FBDF71C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17F0FA-3143-4428-843B-84269CF92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F2CDA2-A549-4814-A96C-38E1D0EA0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1DC1-5995-4064-A445-E63B5BC3A177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CE0713-6D51-49B1-82C3-0828E404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6BA72A-08DE-470A-9B57-4FAFE31F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D081-8298-4BCA-A712-0FDBF0DBF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55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9A50B-37D1-4317-9C6C-79B23CB57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6477CD-0573-4D73-8C77-6B5590608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A84CB8-87DB-4A16-B250-228DB4D66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FE8C1BA-B7EE-4A0E-93A4-D0086F05E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99AB6FC-8550-471B-90C1-61046A1B5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460DB68-3C94-4AEB-92CB-CADDB409C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1DC1-5995-4064-A445-E63B5BC3A177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CFB0AB-9C92-4DFE-B8A2-D4501772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0B7F635-AC68-41AE-A5E4-525332CA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D081-8298-4BCA-A712-0FDBF0DBF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45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C23FC-401A-4465-9299-3AE3208DA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5430AA3-E23F-47BE-A7AB-9305C61A0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1DC1-5995-4064-A445-E63B5BC3A177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BA341F9-C001-448C-8045-139C616C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2DFE8B1-9A67-4744-9E28-C9B9ABFD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D081-8298-4BCA-A712-0FDBF0DBF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58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0612400-6C8F-4E1B-A99B-800EEF5D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1DC1-5995-4064-A445-E63B5BC3A177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DD257C9-B27C-4B4E-BC9A-3E289178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CCBFE5-E79E-4D57-9C3E-E4A3E7A8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D081-8298-4BCA-A712-0FDBF0DBF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30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F81800-5FBB-4BF8-9116-3686BCA79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080C83-FF14-4C6B-A70E-A64E034E8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CCD3BF-1DD9-4919-8213-58BCEA2F8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6EBC91-C6B4-4A65-97D3-930D0A0C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1DC1-5995-4064-A445-E63B5BC3A177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D3D928-656D-41A9-876D-9F1E769B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409261-D7EA-4085-9297-11A4D3BC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D081-8298-4BCA-A712-0FDBF0DBF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10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7B2833-756B-4F06-A2DE-16EF46FC0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CC54DF5-D420-477B-B286-4197D5721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0C0EAA-F7A2-446D-AB8C-CEF376646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3C06F3-A2EA-49CE-9E00-6568368D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1DC1-5995-4064-A445-E63B5BC3A177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B1187B-7888-4872-8A6E-653DF988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0CA663-08A9-441C-A979-B1B3ED36D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D081-8298-4BCA-A712-0FDBF0DBF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8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2538DD-F83E-457C-BBDE-21B2057F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DE2FED-FB42-4476-960F-77E11819A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9D9A18-62B0-4B87-8661-556EEFED2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D1DC1-5995-4064-A445-E63B5BC3A177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6A1D7D-3F86-4A51-BD37-B7BDE4C5B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FA5B5D-AA3B-4FAE-BA57-AD005A67C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6D081-8298-4BCA-A712-0FDBF0DBF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41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36B667-F10A-4528-8A4A-1497EB72EC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FFC918-888C-4600-8D57-49343B1099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561AC60-2B07-4C38-94B3-34DCCFD9C1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" t="725"/>
          <a:stretch/>
        </p:blipFill>
        <p:spPr>
          <a:xfrm>
            <a:off x="1105868" y="0"/>
            <a:ext cx="9174921" cy="6858000"/>
          </a:xfrm>
          <a:prstGeom prst="rect">
            <a:avLst/>
          </a:prstGeom>
        </p:spPr>
      </p:pic>
      <p:sp>
        <p:nvSpPr>
          <p:cNvPr id="8" name="Выноска: стрелка вниз 7">
            <a:extLst>
              <a:ext uri="{FF2B5EF4-FFF2-40B4-BE49-F238E27FC236}">
                <a16:creationId xmlns:a16="http://schemas.microsoft.com/office/drawing/2014/main" id="{315C250A-0174-4EDC-89C2-BC93A312FE03}"/>
              </a:ext>
            </a:extLst>
          </p:cNvPr>
          <p:cNvSpPr/>
          <p:nvPr/>
        </p:nvSpPr>
        <p:spPr>
          <a:xfrm>
            <a:off x="6271591" y="4632326"/>
            <a:ext cx="1719470" cy="1321213"/>
          </a:xfrm>
          <a:prstGeom prst="downArrow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900" dirty="0"/>
              <a:t>Это основной блок программы, сюда нужно вписывать название товара и его количество(Название товара и через пробел количество)</a:t>
            </a:r>
          </a:p>
        </p:txBody>
      </p:sp>
      <p:sp>
        <p:nvSpPr>
          <p:cNvPr id="9" name="Выноска: стрелка вниз 8">
            <a:extLst>
              <a:ext uri="{FF2B5EF4-FFF2-40B4-BE49-F238E27FC236}">
                <a16:creationId xmlns:a16="http://schemas.microsoft.com/office/drawing/2014/main" id="{F8B3D664-F659-427D-80B4-7AB3F3762A76}"/>
              </a:ext>
            </a:extLst>
          </p:cNvPr>
          <p:cNvSpPr/>
          <p:nvPr/>
        </p:nvSpPr>
        <p:spPr>
          <a:xfrm>
            <a:off x="8338657" y="4739780"/>
            <a:ext cx="1786855" cy="1213759"/>
          </a:xfrm>
          <a:prstGeom prst="downArrow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dirty="0"/>
              <a:t>Нажатие провоцирует написание чека, удаление нужного кол-ва товаров со склада и выведение итоговой суммы</a:t>
            </a:r>
          </a:p>
        </p:txBody>
      </p:sp>
      <p:sp>
        <p:nvSpPr>
          <p:cNvPr id="10" name="Выноска: стрелка вверх 9">
            <a:extLst>
              <a:ext uri="{FF2B5EF4-FFF2-40B4-BE49-F238E27FC236}">
                <a16:creationId xmlns:a16="http://schemas.microsoft.com/office/drawing/2014/main" id="{2810D41F-FC2A-49BD-A32A-53705DC504BF}"/>
              </a:ext>
            </a:extLst>
          </p:cNvPr>
          <p:cNvSpPr/>
          <p:nvPr/>
        </p:nvSpPr>
        <p:spPr>
          <a:xfrm>
            <a:off x="950013" y="620785"/>
            <a:ext cx="878787" cy="1493241"/>
          </a:xfrm>
          <a:prstGeom prst="upArrow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/>
              <a:t>Меню с доп. функциями</a:t>
            </a:r>
          </a:p>
        </p:txBody>
      </p:sp>
      <p:sp>
        <p:nvSpPr>
          <p:cNvPr id="11" name="Выноска: стрелка вверх 10">
            <a:extLst>
              <a:ext uri="{FF2B5EF4-FFF2-40B4-BE49-F238E27FC236}">
                <a16:creationId xmlns:a16="http://schemas.microsoft.com/office/drawing/2014/main" id="{5B1C7A12-38BD-4212-AB9D-BE6A2B78309A}"/>
              </a:ext>
            </a:extLst>
          </p:cNvPr>
          <p:cNvSpPr/>
          <p:nvPr/>
        </p:nvSpPr>
        <p:spPr>
          <a:xfrm>
            <a:off x="1911211" y="541089"/>
            <a:ext cx="1182847" cy="1652631"/>
          </a:xfrm>
          <a:prstGeom prst="upArrow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Связь со складом для коррекции его ассортимента</a:t>
            </a:r>
          </a:p>
        </p:txBody>
      </p:sp>
    </p:spTree>
    <p:extLst>
      <p:ext uri="{BB962C8B-B14F-4D97-AF65-F5344CB8AC3E}">
        <p14:creationId xmlns:p14="http://schemas.microsoft.com/office/powerpoint/2010/main" val="11677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FF9F19-3BAA-48D6-B64C-531B46AD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80C2907-2808-43D2-9FC6-3211F1081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348" y="0"/>
            <a:ext cx="9221303" cy="6858000"/>
          </a:xfrm>
        </p:spPr>
      </p:pic>
      <p:sp>
        <p:nvSpPr>
          <p:cNvPr id="6" name="Стрелка: влево 5">
            <a:extLst>
              <a:ext uri="{FF2B5EF4-FFF2-40B4-BE49-F238E27FC236}">
                <a16:creationId xmlns:a16="http://schemas.microsoft.com/office/drawing/2014/main" id="{96BD61F7-FCC0-4647-AE3F-EF05921C5434}"/>
              </a:ext>
            </a:extLst>
          </p:cNvPr>
          <p:cNvSpPr/>
          <p:nvPr/>
        </p:nvSpPr>
        <p:spPr>
          <a:xfrm>
            <a:off x="2986480" y="1082180"/>
            <a:ext cx="2365696" cy="8892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Здесь выписываются названия товаров, их кол-во и стоимость</a:t>
            </a:r>
          </a:p>
        </p:txBody>
      </p:sp>
      <p:sp>
        <p:nvSpPr>
          <p:cNvPr id="7" name="Стрелка: влево 6">
            <a:extLst>
              <a:ext uri="{FF2B5EF4-FFF2-40B4-BE49-F238E27FC236}">
                <a16:creationId xmlns:a16="http://schemas.microsoft.com/office/drawing/2014/main" id="{41D788A2-A8FF-412C-8317-453BD2ADACFE}"/>
              </a:ext>
            </a:extLst>
          </p:cNvPr>
          <p:cNvSpPr/>
          <p:nvPr/>
        </p:nvSpPr>
        <p:spPr>
          <a:xfrm>
            <a:off x="3875713" y="4974058"/>
            <a:ext cx="3229762" cy="4613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Итоговая сумма всех товаров</a:t>
            </a:r>
          </a:p>
        </p:txBody>
      </p:sp>
    </p:spTree>
    <p:extLst>
      <p:ext uri="{BB962C8B-B14F-4D97-AF65-F5344CB8AC3E}">
        <p14:creationId xmlns:p14="http://schemas.microsoft.com/office/powerpoint/2010/main" val="182612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Объект 10">
            <a:extLst>
              <a:ext uri="{FF2B5EF4-FFF2-40B4-BE49-F238E27FC236}">
                <a16:creationId xmlns:a16="http://schemas.microsoft.com/office/drawing/2014/main" id="{32F2FCD7-1228-4F79-BFF4-117E9E4F54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68"/>
          <a:stretch/>
        </p:blipFill>
        <p:spPr>
          <a:xfrm>
            <a:off x="0" y="0"/>
            <a:ext cx="6328763" cy="6858000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E7C323D-BFF3-4F0E-BF0E-E64B981DE33D}"/>
              </a:ext>
            </a:extLst>
          </p:cNvPr>
          <p:cNvSpPr/>
          <p:nvPr/>
        </p:nvSpPr>
        <p:spPr>
          <a:xfrm>
            <a:off x="0" y="557510"/>
            <a:ext cx="1852448" cy="1776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/>
              <a:t>Список команд</a:t>
            </a:r>
          </a:p>
          <a:p>
            <a:pPr algn="ctr"/>
            <a:endParaRPr lang="ru-RU" sz="1100" dirty="0"/>
          </a:p>
          <a:p>
            <a:pPr algn="ctr"/>
            <a:r>
              <a:rPr lang="ru-RU" sz="1100" dirty="0"/>
              <a:t>Прочитать из файла</a:t>
            </a:r>
          </a:p>
          <a:p>
            <a:pPr algn="ctr"/>
            <a:endParaRPr lang="ru-RU" sz="1100" dirty="0"/>
          </a:p>
          <a:p>
            <a:pPr algn="ctr"/>
            <a:r>
              <a:rPr lang="ru-RU" sz="1100" dirty="0"/>
              <a:t>Экспортировать чек в файл</a:t>
            </a:r>
          </a:p>
          <a:p>
            <a:pPr algn="ctr"/>
            <a:endParaRPr lang="ru-RU" sz="1100" dirty="0"/>
          </a:p>
          <a:p>
            <a:pPr algn="ctr"/>
            <a:r>
              <a:rPr lang="ru-RU" sz="1100" dirty="0"/>
              <a:t>Список доступных покупок</a:t>
            </a:r>
          </a:p>
          <a:p>
            <a:pPr algn="ctr"/>
            <a:endParaRPr lang="ru-RU" sz="1100" dirty="0"/>
          </a:p>
          <a:p>
            <a:pPr algn="ctr"/>
            <a:r>
              <a:rPr lang="ru-RU" sz="1100" dirty="0"/>
              <a:t>Выход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D956C45-505F-481F-9818-D0B3F11D609C}"/>
              </a:ext>
            </a:extLst>
          </p:cNvPr>
          <p:cNvSpPr/>
          <p:nvPr/>
        </p:nvSpPr>
        <p:spPr>
          <a:xfrm>
            <a:off x="5948855" y="733530"/>
            <a:ext cx="1852448" cy="75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2655982-4944-42B1-82EE-56AA749A81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91"/>
          <a:stretch/>
        </p:blipFill>
        <p:spPr>
          <a:xfrm>
            <a:off x="2033549" y="1008195"/>
            <a:ext cx="3382315" cy="1776248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текст, снимок экрана, монитор, экран&#10;&#10;Автоматически созданное описание">
            <a:extLst>
              <a:ext uri="{FF2B5EF4-FFF2-40B4-BE49-F238E27FC236}">
                <a16:creationId xmlns:a16="http://schemas.microsoft.com/office/drawing/2014/main" id="{CC64507D-9C25-4294-80E2-AD00A8297A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448" y="872885"/>
            <a:ext cx="9591504" cy="5090406"/>
          </a:xfrm>
          <a:prstGeom prst="rect">
            <a:avLst/>
          </a:prstGeom>
        </p:spPr>
      </p:pic>
      <p:pic>
        <p:nvPicPr>
          <p:cNvPr id="19" name="Рисунок 18" descr="Изображение выглядит как текст, снимок экрана, монитор, экран&#10;&#10;Автоматически созданное описание">
            <a:extLst>
              <a:ext uri="{FF2B5EF4-FFF2-40B4-BE49-F238E27FC236}">
                <a16:creationId xmlns:a16="http://schemas.microsoft.com/office/drawing/2014/main" id="{E0CD2007-4CCF-4CA6-9551-34C983FBEE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448" y="872885"/>
            <a:ext cx="9591504" cy="5090406"/>
          </a:xfrm>
          <a:prstGeom prst="rect">
            <a:avLst/>
          </a:prstGeom>
        </p:spPr>
      </p:pic>
      <p:pic>
        <p:nvPicPr>
          <p:cNvPr id="21" name="Рисунок 20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F2FC17F1-F7B5-40AF-8FFF-19E2784B01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448" y="872885"/>
            <a:ext cx="6108487" cy="509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62E681-6E6B-4C67-8853-53BABB82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Объект 7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3239A254-6DF3-4D9A-BD74-EB3291357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96" b="8755"/>
          <a:stretch/>
        </p:blipFill>
        <p:spPr>
          <a:xfrm>
            <a:off x="5949348" y="0"/>
            <a:ext cx="5672961" cy="6858000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16ECE3-A46B-445F-AFE5-64492998C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949697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FAD45F-6488-4B64-871C-F033E5EE9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85" y="543865"/>
            <a:ext cx="2103302" cy="274344"/>
          </a:xfrm>
          <a:prstGeom prst="rect">
            <a:avLst/>
          </a:prstGeom>
        </p:spPr>
      </p:pic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E8ADE8E2-91C6-4B04-BC73-9B026196E4A6}"/>
              </a:ext>
            </a:extLst>
          </p:cNvPr>
          <p:cNvSpPr/>
          <p:nvPr/>
        </p:nvSpPr>
        <p:spPr>
          <a:xfrm>
            <a:off x="1336431" y="5828045"/>
            <a:ext cx="4481565" cy="582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Добавляется пустая строка которую можно заполнить</a:t>
            </a:r>
          </a:p>
        </p:txBody>
      </p:sp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D2962B50-9FFE-45F5-9B19-D6D9BC4F73A7}"/>
              </a:ext>
            </a:extLst>
          </p:cNvPr>
          <p:cNvSpPr/>
          <p:nvPr/>
        </p:nvSpPr>
        <p:spPr>
          <a:xfrm>
            <a:off x="1688123" y="6410848"/>
            <a:ext cx="4261225" cy="447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Удаление предмета из базы данных</a:t>
            </a:r>
          </a:p>
        </p:txBody>
      </p:sp>
      <p:sp>
        <p:nvSpPr>
          <p:cNvPr id="11" name="Выноска: стрелка вниз 10">
            <a:extLst>
              <a:ext uri="{FF2B5EF4-FFF2-40B4-BE49-F238E27FC236}">
                <a16:creationId xmlns:a16="http://schemas.microsoft.com/office/drawing/2014/main" id="{D7C057FA-09BC-4470-B5E6-6D1CF4EFEDA3}"/>
              </a:ext>
            </a:extLst>
          </p:cNvPr>
          <p:cNvSpPr/>
          <p:nvPr/>
        </p:nvSpPr>
        <p:spPr>
          <a:xfrm>
            <a:off x="7637471" y="5566787"/>
            <a:ext cx="2059189" cy="844061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 </a:t>
            </a:r>
            <a:r>
              <a:rPr lang="ru-RU" dirty="0"/>
              <a:t>удаляемого предмета</a:t>
            </a:r>
          </a:p>
        </p:txBody>
      </p:sp>
      <p:sp>
        <p:nvSpPr>
          <p:cNvPr id="12" name="Выноска: стрелка вниз 11">
            <a:extLst>
              <a:ext uri="{FF2B5EF4-FFF2-40B4-BE49-F238E27FC236}">
                <a16:creationId xmlns:a16="http://schemas.microsoft.com/office/drawing/2014/main" id="{5BFFFA11-E98D-4A2E-A570-121F04F1A194}"/>
              </a:ext>
            </a:extLst>
          </p:cNvPr>
          <p:cNvSpPr/>
          <p:nvPr/>
        </p:nvSpPr>
        <p:spPr>
          <a:xfrm>
            <a:off x="9696660" y="4903596"/>
            <a:ext cx="2057001" cy="1225899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Обновление таблицы отображения БД</a:t>
            </a:r>
          </a:p>
        </p:txBody>
      </p:sp>
    </p:spTree>
    <p:extLst>
      <p:ext uri="{BB962C8B-B14F-4D97-AF65-F5344CB8AC3E}">
        <p14:creationId xmlns:p14="http://schemas.microsoft.com/office/powerpoint/2010/main" val="365470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92</Words>
  <Application>Microsoft Office PowerPoint</Application>
  <PresentationFormat>Широкоэкранный</PresentationFormat>
  <Paragraphs>19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Димон Асюнин</dc:creator>
  <cp:lastModifiedBy>Димон Асюнин</cp:lastModifiedBy>
  <cp:revision>2</cp:revision>
  <dcterms:created xsi:type="dcterms:W3CDTF">2021-11-01T10:36:34Z</dcterms:created>
  <dcterms:modified xsi:type="dcterms:W3CDTF">2021-11-05T10:52:03Z</dcterms:modified>
</cp:coreProperties>
</file>