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Avenir Next"/>
        <a:ea typeface="Avenir Next"/>
        <a:cs typeface="Avenir Next"/>
        <a:sym typeface="Avenir N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Avenir Next"/>
        <a:ea typeface="Avenir Next"/>
        <a:cs typeface="Avenir Next"/>
        <a:sym typeface="Avenir N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Avenir Next"/>
        <a:ea typeface="Avenir Next"/>
        <a:cs typeface="Avenir Next"/>
        <a:sym typeface="Avenir N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Avenir Next"/>
        <a:ea typeface="Avenir Next"/>
        <a:cs typeface="Avenir Next"/>
        <a:sym typeface="Avenir N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Avenir Next"/>
        <a:ea typeface="Avenir Next"/>
        <a:cs typeface="Avenir Next"/>
        <a:sym typeface="Avenir N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Avenir Next"/>
        <a:ea typeface="Avenir Next"/>
        <a:cs typeface="Avenir Next"/>
        <a:sym typeface="Avenir N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Avenir Next"/>
        <a:ea typeface="Avenir Next"/>
        <a:cs typeface="Avenir Next"/>
        <a:sym typeface="Avenir N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Avenir Next"/>
        <a:ea typeface="Avenir Next"/>
        <a:cs typeface="Avenir Next"/>
        <a:sym typeface="Avenir N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Avenir Next"/>
        <a:ea typeface="Avenir Next"/>
        <a:cs typeface="Avenir Next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"/>
          <a:ea typeface="Avenir Next"/>
          <a:cs typeface="Avenir Nex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 b="def" i="def"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"/>
          <a:ea typeface="Avenir Next"/>
          <a:cs typeface="Avenir Nex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 b="def" i="def"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"/>
          <a:ea typeface="Avenir Next"/>
          <a:cs typeface="Avenir Nex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 b="def" i="def"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"/>
          <a:ea typeface="Avenir Next"/>
          <a:cs typeface="Avenir Nex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"/>
          <a:ea typeface="Avenir Next"/>
          <a:cs typeface="Avenir Nex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"/>
          <a:ea typeface="Avenir Next"/>
          <a:cs typeface="Avenir Nex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Τίτλος και υπότι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Κείμενο τίτλου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Κείμενο τίτλου</a:t>
            </a:r>
          </a:p>
        </p:txBody>
      </p:sp>
      <p:sp>
        <p:nvSpPr>
          <p:cNvPr id="12" name="Επίπεδο κύριου τμήματος ένα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Επίπεδο κύριου τμήματος ένα</a:t>
            </a:r>
          </a:p>
          <a:p>
            <a:pPr lvl="1"/>
            <a:r>
              <a:t>Επίπεδο κύριου τμήματος δύο</a:t>
            </a:r>
          </a:p>
          <a:p>
            <a:pPr lvl="2"/>
            <a:r>
              <a:t>Επίπεδο κύριου τμήματος τρία</a:t>
            </a:r>
          </a:p>
          <a:p>
            <a:pPr lvl="3"/>
            <a:r>
              <a:t>Επίπεδο κύριου τμήματος τέσσερα</a:t>
            </a:r>
          </a:p>
          <a:p>
            <a:pPr lvl="4"/>
            <a:r>
              <a:t>Επίπεδο κύριου τμήματος πέντε</a:t>
            </a:r>
          </a:p>
        </p:txBody>
      </p:sp>
      <p:sp>
        <p:nvSpPr>
          <p:cNvPr id="13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Παράθε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Επίπεδο κύριου τμήματος ένα…"/>
          <p:cNvSpPr txBox="1"/>
          <p:nvPr>
            <p:ph type="body" sz="quarter" idx="1"/>
          </p:nvPr>
        </p:nvSpPr>
        <p:spPr>
          <a:xfrm>
            <a:off x="1270000" y="5689600"/>
            <a:ext cx="10464800" cy="584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800"/>
            </a:lvl1pPr>
            <a:lvl2pPr marL="749968" indent="-318168" algn="ctr">
              <a:lnSpc>
                <a:spcPct val="100000"/>
              </a:lnSpc>
              <a:spcBef>
                <a:spcPts val="0"/>
              </a:spcBef>
              <a:defRPr sz="2800"/>
            </a:lvl2pPr>
            <a:lvl3pPr marL="1181768" indent="-318168" algn="ctr">
              <a:lnSpc>
                <a:spcPct val="100000"/>
              </a:lnSpc>
              <a:spcBef>
                <a:spcPts val="0"/>
              </a:spcBef>
              <a:defRPr sz="2800"/>
            </a:lvl3pPr>
            <a:lvl4pPr marL="1613568" indent="-318168" algn="ctr">
              <a:lnSpc>
                <a:spcPct val="100000"/>
              </a:lnSpc>
              <a:spcBef>
                <a:spcPts val="0"/>
              </a:spcBef>
              <a:defRPr sz="2800"/>
            </a:lvl4pPr>
            <a:lvl5pPr marL="2045368" indent="-318168"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pPr/>
            <a:r>
              <a:t>Επίπεδο κύριου τμήματος ένα</a:t>
            </a:r>
          </a:p>
          <a:p>
            <a:pPr lvl="1"/>
            <a:r>
              <a:t>Επίπεδο κύριου τμήματος δύο</a:t>
            </a:r>
          </a:p>
          <a:p>
            <a:pPr lvl="2"/>
            <a:r>
              <a:t>Επίπεδο κύριου τμήματος τρία</a:t>
            </a:r>
          </a:p>
          <a:p>
            <a:pPr lvl="3"/>
            <a:r>
              <a:t>Επίπεδο κύριου τμήματος τέσσερα</a:t>
            </a:r>
          </a:p>
          <a:p>
            <a:pPr lvl="4"/>
            <a:r>
              <a:t>Επίπεδο κύριου τμήματος πέντε</a:t>
            </a:r>
          </a:p>
        </p:txBody>
      </p:sp>
      <p:sp>
        <p:nvSpPr>
          <p:cNvPr id="94" name="«Πληκτρολογήστε παράθεση εδώ.»"/>
          <p:cNvSpPr txBox="1"/>
          <p:nvPr>
            <p:ph type="body" sz="quarter" idx="13"/>
          </p:nvPr>
        </p:nvSpPr>
        <p:spPr>
          <a:xfrm>
            <a:off x="1270000" y="4095748"/>
            <a:ext cx="10464800" cy="762002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Φωτογραφί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Εικόνα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Φωτογραφία - Οριζόντι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Εικόνα"/>
          <p:cNvSpPr/>
          <p:nvPr>
            <p:ph type="pic" idx="13"/>
          </p:nvPr>
        </p:nvSpPr>
        <p:spPr>
          <a:xfrm>
            <a:off x="1346200" y="520700"/>
            <a:ext cx="10388600" cy="5860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Κείμενο τίτλου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Κείμενο τίτλου</a:t>
            </a:r>
          </a:p>
        </p:txBody>
      </p:sp>
      <p:sp>
        <p:nvSpPr>
          <p:cNvPr id="22" name="Επίπεδο κύριου τμήματος ένα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Επίπεδο κύριου τμήματος ένα</a:t>
            </a:r>
          </a:p>
          <a:p>
            <a:pPr lvl="1"/>
            <a:r>
              <a:t>Επίπεδο κύριου τμήματος δύο</a:t>
            </a:r>
          </a:p>
          <a:p>
            <a:pPr lvl="2"/>
            <a:r>
              <a:t>Επίπεδο κύριου τμήματος τρία</a:t>
            </a:r>
          </a:p>
          <a:p>
            <a:pPr lvl="3"/>
            <a:r>
              <a:t>Επίπεδο κύριου τμήματος τέσσερα</a:t>
            </a:r>
          </a:p>
          <a:p>
            <a:pPr lvl="4"/>
            <a:r>
              <a:t>Επίπεδο κύριου τμήματος πέντε</a:t>
            </a:r>
          </a:p>
        </p:txBody>
      </p:sp>
      <p:sp>
        <p:nvSpPr>
          <p:cNvPr id="23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Τίτλος - Κέντρ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Κείμενο τίτλου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Κείμενο τίτλου</a:t>
            </a:r>
          </a:p>
        </p:txBody>
      </p:sp>
      <p:sp>
        <p:nvSpPr>
          <p:cNvPr id="31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Φωτογραφία - κατακόρυφ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Εικόνα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Κείμενο τίτλου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Κείμενο τίτλου</a:t>
            </a:r>
          </a:p>
        </p:txBody>
      </p:sp>
      <p:sp>
        <p:nvSpPr>
          <p:cNvPr id="40" name="Επίπεδο κύριου τμήματος ένα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Επίπεδο κύριου τμήματος ένα</a:t>
            </a:r>
          </a:p>
          <a:p>
            <a:pPr lvl="1"/>
            <a:r>
              <a:t>Επίπεδο κύριου τμήματος δύο</a:t>
            </a:r>
          </a:p>
          <a:p>
            <a:pPr lvl="2"/>
            <a:r>
              <a:t>Επίπεδο κύριου τμήματος τρία</a:t>
            </a:r>
          </a:p>
          <a:p>
            <a:pPr lvl="3"/>
            <a:r>
              <a:t>Επίπεδο κύριου τμήματος τέσσερα</a:t>
            </a:r>
          </a:p>
          <a:p>
            <a:pPr lvl="4"/>
            <a:r>
              <a:t>Επίπεδο κύριου τμήματος πέντε</a:t>
            </a:r>
          </a:p>
        </p:txBody>
      </p:sp>
      <p:sp>
        <p:nvSpPr>
          <p:cNvPr id="41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Τίτλος - Πάν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Κείμενο τίτλο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Κείμενο τίτλου</a:t>
            </a:r>
          </a:p>
        </p:txBody>
      </p:sp>
      <p:sp>
        <p:nvSpPr>
          <p:cNvPr id="49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Τίτλος και κουκκίδ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Κείμενο τίτλο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Κείμενο τίτλου</a:t>
            </a:r>
          </a:p>
        </p:txBody>
      </p:sp>
      <p:sp>
        <p:nvSpPr>
          <p:cNvPr id="57" name="Επίπεδο κύριου τμήματος ένα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Επίπεδο κύριου τμήματος ένα</a:t>
            </a:r>
          </a:p>
          <a:p>
            <a:pPr lvl="1"/>
            <a:r>
              <a:t>Επίπεδο κύριου τμήματος δύο</a:t>
            </a:r>
          </a:p>
          <a:p>
            <a:pPr lvl="2"/>
            <a:r>
              <a:t>Επίπεδο κύριου τμήματος τρία</a:t>
            </a:r>
          </a:p>
          <a:p>
            <a:pPr lvl="3"/>
            <a:r>
              <a:t>Επίπεδο κύριου τμήματος τέσσερα</a:t>
            </a:r>
          </a:p>
          <a:p>
            <a:pPr lvl="4"/>
            <a:r>
              <a:t>Επίπεδο κύριου τμήματος πέντε</a:t>
            </a:r>
          </a:p>
        </p:txBody>
      </p:sp>
      <p:sp>
        <p:nvSpPr>
          <p:cNvPr id="58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Τίτλος, κουκκίδες και φωτογραφί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Εικόνα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Κείμενο τίτλο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Κείμενο τίτλου</a:t>
            </a:r>
          </a:p>
        </p:txBody>
      </p:sp>
      <p:sp>
        <p:nvSpPr>
          <p:cNvPr id="67" name="Επίπεδο κύριου τμήματος ένα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/>
            <a:r>
              <a:t>Επίπεδο κύριου τμήματος ένα</a:t>
            </a:r>
          </a:p>
          <a:p>
            <a:pPr lvl="1"/>
            <a:r>
              <a:t>Επίπεδο κύριου τμήματος δύο</a:t>
            </a:r>
          </a:p>
          <a:p>
            <a:pPr lvl="2"/>
            <a:r>
              <a:t>Επίπεδο κύριου τμήματος τρία</a:t>
            </a:r>
          </a:p>
          <a:p>
            <a:pPr lvl="3"/>
            <a:r>
              <a:t>Επίπεδο κύριου τμήματος τέσσερα</a:t>
            </a:r>
          </a:p>
          <a:p>
            <a:pPr lvl="4"/>
            <a:r>
              <a:t>Επίπεδο κύριου τμήματος πέντε</a:t>
            </a:r>
          </a:p>
        </p:txBody>
      </p:sp>
      <p:sp>
        <p:nvSpPr>
          <p:cNvPr id="68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Κουκκίδ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Επίπεδο κύριου τμήματος ένα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/>
            <a:r>
              <a:t>Επίπεδο κύριου τμήματος ένα</a:t>
            </a:r>
          </a:p>
          <a:p>
            <a:pPr lvl="1"/>
            <a:r>
              <a:t>Επίπεδο κύριου τμήματος δύο</a:t>
            </a:r>
          </a:p>
          <a:p>
            <a:pPr lvl="2"/>
            <a:r>
              <a:t>Επίπεδο κύριου τμήματος τρία</a:t>
            </a:r>
          </a:p>
          <a:p>
            <a:pPr lvl="3"/>
            <a:r>
              <a:t>Επίπεδο κύριου τμήματος τέσσερα</a:t>
            </a:r>
          </a:p>
          <a:p>
            <a:pPr lvl="4"/>
            <a:r>
              <a:t>Επίπεδο κύριου τμήματος πέντε</a:t>
            </a:r>
          </a:p>
        </p:txBody>
      </p:sp>
      <p:sp>
        <p:nvSpPr>
          <p:cNvPr id="76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Φωτογραφία - 3 εικόν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Εικόνα"/>
          <p:cNvSpPr/>
          <p:nvPr>
            <p:ph type="pic" sz="quarter" idx="14"/>
          </p:nvPr>
        </p:nvSpPr>
        <p:spPr>
          <a:xfrm>
            <a:off x="6664613" y="508000"/>
            <a:ext cx="5803902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2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Αριθμός σλάιντ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είμενο τίτλου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Κείμενο τίτλου</a:t>
            </a:r>
          </a:p>
        </p:txBody>
      </p:sp>
      <p:sp>
        <p:nvSpPr>
          <p:cNvPr id="3" name="Επίπεδο κύριου τμήματος ένα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Επίπεδο κύριου τμήματος ένα</a:t>
            </a:r>
          </a:p>
          <a:p>
            <a:pPr lvl="1"/>
            <a:r>
              <a:t>Επίπεδο κύριου τμήματος δύο</a:t>
            </a:r>
          </a:p>
          <a:p>
            <a:pPr lvl="2"/>
            <a:r>
              <a:t>Επίπεδο κύριου τμήματος τρία</a:t>
            </a:r>
          </a:p>
          <a:p>
            <a:pPr lvl="3"/>
            <a:r>
              <a:t>Επίπεδο κύριου τμήματος τέσσερα</a:t>
            </a:r>
          </a:p>
          <a:p>
            <a:pPr lvl="4"/>
            <a:r>
              <a:t>Επίπεδο κύριου τμήματος πέντε</a:t>
            </a:r>
          </a:p>
        </p:txBody>
      </p:sp>
      <p:sp>
        <p:nvSpPr>
          <p:cNvPr id="4" name="Αριθμός σλάιντ"/>
          <p:cNvSpPr txBox="1"/>
          <p:nvPr>
            <p:ph type="sldNum" sz="quarter" idx="2"/>
          </p:nvPr>
        </p:nvSpPr>
        <p:spPr>
          <a:xfrm>
            <a:off x="6306312" y="9207500"/>
            <a:ext cx="379477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9pPr>
    </p:titleStyle>
    <p:bodyStyle>
      <a:lvl1pPr marL="5207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10414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15621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20828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26035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26817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31135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35453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39771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Avenir Next"/>
          <a:ea typeface="Avenir Next"/>
          <a:cs typeface="Avenir Next"/>
          <a:sym typeface="Avenir N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6B8C1"/>
            </a:gs>
            <a:gs pos="100000">
              <a:srgbClr val="497E8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dividual Project"/>
          <p:cNvSpPr txBox="1"/>
          <p:nvPr>
            <p:ph type="ctrTitle"/>
          </p:nvPr>
        </p:nvSpPr>
        <p:spPr>
          <a:xfrm>
            <a:off x="355600" y="2044699"/>
            <a:ext cx="12293600" cy="1437087"/>
          </a:xfrm>
          <a:prstGeom prst="rect">
            <a:avLst/>
          </a:prstGeom>
        </p:spPr>
        <p:txBody>
          <a:bodyPr/>
          <a:lstStyle/>
          <a:p>
            <a:pPr/>
            <a:r>
              <a:t>Individual Project</a:t>
            </a:r>
          </a:p>
        </p:txBody>
      </p:sp>
      <p:sp>
        <p:nvSpPr>
          <p:cNvPr id="120" name="George Lymperopoulos…"/>
          <p:cNvSpPr txBox="1"/>
          <p:nvPr>
            <p:ph type="subTitle" sz="half" idx="1"/>
          </p:nvPr>
        </p:nvSpPr>
        <p:spPr>
          <a:xfrm>
            <a:off x="355600" y="4490987"/>
            <a:ext cx="12293600" cy="2074915"/>
          </a:xfrm>
          <a:prstGeom prst="rect">
            <a:avLst/>
          </a:prstGeom>
        </p:spPr>
        <p:txBody>
          <a:bodyPr/>
          <a:lstStyle/>
          <a:p>
            <a:pPr defTabSz="432308">
              <a:defRPr sz="2800"/>
            </a:pPr>
            <a:r>
              <a:t>George Lymperopoulos</a:t>
            </a:r>
          </a:p>
          <a:p>
            <a:pPr defTabSz="432308">
              <a:defRPr sz="2800"/>
            </a:pPr>
          </a:p>
          <a:p>
            <a:pPr defTabSz="432308">
              <a:defRPr sz="2800"/>
            </a:pPr>
            <a:r>
              <a:t>Supervisor : Mr.Kostas Stroggulos</a:t>
            </a:r>
          </a:p>
          <a:p>
            <a:pPr defTabSz="432308">
              <a:defRPr sz="2800"/>
            </a:pPr>
            <a:r>
              <a:t>Year :2018-2019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Κληρονομικότητα"/>
          <p:cNvSpPr txBox="1"/>
          <p:nvPr>
            <p:ph type="title"/>
          </p:nvPr>
        </p:nvSpPr>
        <p:spPr>
          <a:xfrm>
            <a:off x="2518667" y="468262"/>
            <a:ext cx="7967465" cy="1144639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Κληρονομικότητα</a:t>
            </a:r>
          </a:p>
        </p:txBody>
      </p:sp>
      <p:sp>
        <p:nvSpPr>
          <p:cNvPr id="123" name="Κληρονομικότητα μεταξύ των κλάσεων του προγράμματος."/>
          <p:cNvSpPr txBox="1"/>
          <p:nvPr>
            <p:ph type="body" sz="quarter" idx="1"/>
          </p:nvPr>
        </p:nvSpPr>
        <p:spPr>
          <a:xfrm>
            <a:off x="698500" y="3927499"/>
            <a:ext cx="7361436" cy="1619203"/>
          </a:xfrm>
          <a:prstGeom prst="rect">
            <a:avLst/>
          </a:prstGeom>
        </p:spPr>
        <p:txBody>
          <a:bodyPr/>
          <a:lstStyle/>
          <a:p>
            <a:pPr/>
            <a:r>
              <a:t>Κληρονομικότητα μεταξύ των κλάσεων του προγράμματος.</a:t>
            </a:r>
          </a:p>
        </p:txBody>
      </p:sp>
      <p:pic>
        <p:nvPicPr>
          <p:cNvPr id="124" name="50192552_1972057449756486_2649680623299461120_n.png" descr="50192552_1972057449756486_2649680623299461120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1715" y="1881943"/>
            <a:ext cx="2922736" cy="5710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Βάση Δεδομένων project"/>
          <p:cNvSpPr txBox="1"/>
          <p:nvPr>
            <p:ph type="title"/>
          </p:nvPr>
        </p:nvSpPr>
        <p:spPr>
          <a:xfrm>
            <a:off x="734341" y="1003299"/>
            <a:ext cx="11536117" cy="1325813"/>
          </a:xfrm>
          <a:prstGeom prst="rect">
            <a:avLst/>
          </a:prstGeom>
        </p:spPr>
        <p:txBody>
          <a:bodyPr/>
          <a:lstStyle>
            <a:lvl1pPr defTabSz="514094">
              <a:defRPr sz="6300"/>
            </a:lvl1pPr>
          </a:lstStyle>
          <a:p>
            <a:pPr/>
            <a:r>
              <a:t>Βάση Δεδομένων project</a:t>
            </a:r>
          </a:p>
        </p:txBody>
      </p:sp>
      <p:sp>
        <p:nvSpPr>
          <p:cNvPr id="127" name="Η βάση δεδομένων έχει 2 πίνακες.…"/>
          <p:cNvSpPr txBox="1"/>
          <p:nvPr>
            <p:ph type="body" sz="half" idx="1"/>
          </p:nvPr>
        </p:nvSpPr>
        <p:spPr>
          <a:xfrm>
            <a:off x="876299" y="2603499"/>
            <a:ext cx="7167714" cy="6397231"/>
          </a:xfrm>
          <a:prstGeom prst="rect">
            <a:avLst/>
          </a:prstGeom>
        </p:spPr>
        <p:txBody>
          <a:bodyPr/>
          <a:lstStyle/>
          <a:p>
            <a:pPr marL="430142" indent="-430142">
              <a:buClr>
                <a:srgbClr val="535353"/>
              </a:buClr>
              <a:buSzPct val="82000"/>
              <a:buChar char="•"/>
            </a:pPr>
            <a:r>
              <a:t>Η βάση δεδομένων έχει 2 πίνακες. </a:t>
            </a:r>
          </a:p>
          <a:p>
            <a:pPr/>
          </a:p>
          <a:p>
            <a:pPr marL="430142" indent="-430142">
              <a:buClr>
                <a:srgbClr val="535353"/>
              </a:buClr>
              <a:buSzPct val="82000"/>
              <a:buChar char="•"/>
            </a:pPr>
            <a:r>
              <a:t>Όλη η επικοινωνία με το πρόγραμμα έγινε μέσω stored procedures.</a:t>
            </a:r>
          </a:p>
        </p:txBody>
      </p:sp>
      <p:pic>
        <p:nvPicPr>
          <p:cNvPr id="128" name="49949794_384312382125444_527874987034411008_n.png" descr="49949794_384312382125444_527874987034411008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0189" y="2520156"/>
            <a:ext cx="4029513" cy="6823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Μέθοδος επικοινωνίας με την βάση"/>
          <p:cNvSpPr txBox="1"/>
          <p:nvPr>
            <p:ph type="title"/>
          </p:nvPr>
        </p:nvSpPr>
        <p:spPr>
          <a:xfrm>
            <a:off x="1522362" y="914400"/>
            <a:ext cx="10464801" cy="1282700"/>
          </a:xfrm>
          <a:prstGeom prst="rect">
            <a:avLst/>
          </a:prstGeom>
        </p:spPr>
        <p:txBody>
          <a:bodyPr/>
          <a:lstStyle>
            <a:lvl1pPr defTabSz="332992">
              <a:defRPr sz="4100"/>
            </a:lvl1pPr>
          </a:lstStyle>
          <a:p>
            <a:pPr/>
            <a:r>
              <a:t>Μέθοδος επικοινωνίας με την βάση</a:t>
            </a:r>
          </a:p>
        </p:txBody>
      </p:sp>
      <p:pic>
        <p:nvPicPr>
          <p:cNvPr id="131" name="50474490_382455615635862_2986266494343577600_n.png" descr="50474490_382455615635862_2986266494343577600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9906" y="2292561"/>
            <a:ext cx="7909715" cy="5473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Μέθοδος για την επιστροφή του UserRole"/>
          <p:cNvSpPr txBox="1"/>
          <p:nvPr/>
        </p:nvSpPr>
        <p:spPr>
          <a:xfrm>
            <a:off x="2031898" y="8293100"/>
            <a:ext cx="89410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Μέθοδος για την επιστροφή του UserRole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μέθοδος επικοινωνίας με την βάση"/>
          <p:cNvSpPr txBox="1"/>
          <p:nvPr>
            <p:ph type="title"/>
          </p:nvPr>
        </p:nvSpPr>
        <p:spPr>
          <a:xfrm>
            <a:off x="1079500" y="711200"/>
            <a:ext cx="10464800" cy="1282700"/>
          </a:xfrm>
          <a:prstGeom prst="rect">
            <a:avLst/>
          </a:prstGeom>
        </p:spPr>
        <p:txBody>
          <a:bodyPr/>
          <a:lstStyle>
            <a:lvl1pPr defTabSz="332992">
              <a:defRPr sz="4100"/>
            </a:lvl1pPr>
          </a:lstStyle>
          <a:p>
            <a:pPr/>
            <a:r>
              <a:t>μέθοδος επικοινωνίας με την βάση</a:t>
            </a:r>
          </a:p>
        </p:txBody>
      </p:sp>
      <p:pic>
        <p:nvPicPr>
          <p:cNvPr id="135" name="50634365_793843100962124_2152114361479462912_n.png" descr="50634365_793843100962124_2152114361479462912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5892" y="1808857"/>
            <a:ext cx="6573016" cy="655359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Μέθοδος επιστροφής μηνυμάτων χρηστών σε λίστα."/>
          <p:cNvSpPr txBox="1"/>
          <p:nvPr/>
        </p:nvSpPr>
        <p:spPr>
          <a:xfrm>
            <a:off x="1520340" y="8261349"/>
            <a:ext cx="9583119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Μέθοδος επιστροφής μηνυμάτων χρηστών σε λίστα.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Κυριος κορμός προγράμματος"/>
          <p:cNvSpPr txBox="1"/>
          <p:nvPr>
            <p:ph type="title"/>
          </p:nvPr>
        </p:nvSpPr>
        <p:spPr>
          <a:xfrm>
            <a:off x="355600" y="3595389"/>
            <a:ext cx="5892800" cy="2169123"/>
          </a:xfrm>
          <a:prstGeom prst="rect">
            <a:avLst/>
          </a:prstGeom>
        </p:spPr>
        <p:txBody>
          <a:bodyPr/>
          <a:lstStyle>
            <a:lvl1pPr defTabSz="438150">
              <a:defRPr sz="5400"/>
            </a:lvl1pPr>
          </a:lstStyle>
          <a:p>
            <a:pPr/>
            <a:r>
              <a:t>Κυριος κορμός προγράμματος</a:t>
            </a:r>
          </a:p>
        </p:txBody>
      </p:sp>
      <p:pic>
        <p:nvPicPr>
          <p:cNvPr id="139" name="50252814_292674634777526_2612612577338851328_n.png" descr="50252814_292674634777526_2612612577338851328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6162" y="342900"/>
            <a:ext cx="6108702" cy="867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Έλεγχος αρχείων"/>
          <p:cNvSpPr txBox="1"/>
          <p:nvPr>
            <p:ph type="title"/>
          </p:nvPr>
        </p:nvSpPr>
        <p:spPr>
          <a:xfrm>
            <a:off x="1270000" y="685800"/>
            <a:ext cx="10464800" cy="1282700"/>
          </a:xfrm>
          <a:prstGeom prst="rect">
            <a:avLst/>
          </a:prstGeom>
        </p:spPr>
        <p:txBody>
          <a:bodyPr/>
          <a:lstStyle>
            <a:lvl1pPr defTabSz="554990">
              <a:defRPr sz="6800"/>
            </a:lvl1pPr>
          </a:lstStyle>
          <a:p>
            <a:pPr/>
            <a:r>
              <a:t>Έλεγχος αρχείων</a:t>
            </a:r>
          </a:p>
        </p:txBody>
      </p:sp>
      <p:pic>
        <p:nvPicPr>
          <p:cNvPr id="142" name="50444282_366581500588902_6546278995241992192_n.png" descr="50444282_366581500588902_6546278995241992192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888" y="2764946"/>
            <a:ext cx="12297425" cy="354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50036235_2137176553010614_6890407211109974016_n.png" descr="50036235_2137176553010614_6890407211109974016_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99" y="3916200"/>
            <a:ext cx="12268003" cy="177633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Ελέγχει αν υπάρχει το Directory που έχουμε ορίσει στο DirectoryPath. Αν δεν υπάρχει το δημιουργεί."/>
          <p:cNvSpPr txBox="1"/>
          <p:nvPr/>
        </p:nvSpPr>
        <p:spPr>
          <a:xfrm>
            <a:off x="1752759" y="6488976"/>
            <a:ext cx="9143683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Ελέγχει αν υπάρχει το Directory που έχουμε ορίσει στο DirectoryPath. Αν δεν υπάρχει το δημιουργεί.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Έλεγχος αρχείων"/>
          <p:cNvSpPr txBox="1"/>
          <p:nvPr>
            <p:ph type="title"/>
          </p:nvPr>
        </p:nvSpPr>
        <p:spPr>
          <a:xfrm>
            <a:off x="1270000" y="533400"/>
            <a:ext cx="10464800" cy="1282700"/>
          </a:xfrm>
          <a:prstGeom prst="rect">
            <a:avLst/>
          </a:prstGeom>
        </p:spPr>
        <p:txBody>
          <a:bodyPr/>
          <a:lstStyle>
            <a:lvl1pPr defTabSz="554990">
              <a:defRPr sz="6800"/>
            </a:lvl1pPr>
          </a:lstStyle>
          <a:p>
            <a:pPr/>
            <a:r>
              <a:t>Έλεγχος αρχείων</a:t>
            </a:r>
          </a:p>
        </p:txBody>
      </p:sp>
      <p:sp>
        <p:nvSpPr>
          <p:cNvPr id="147" name="Ελέγχει αν το αρχείο με το όνομα του ενεργού χρήστη υπάρχει. Αν όχι το δημιουργεί."/>
          <p:cNvSpPr txBox="1"/>
          <p:nvPr>
            <p:ph type="body" sz="quarter" idx="1"/>
          </p:nvPr>
        </p:nvSpPr>
        <p:spPr>
          <a:xfrm>
            <a:off x="1270000" y="7708900"/>
            <a:ext cx="10464800" cy="1130300"/>
          </a:xfrm>
          <a:prstGeom prst="rect">
            <a:avLst/>
          </a:prstGeom>
        </p:spPr>
        <p:txBody>
          <a:bodyPr/>
          <a:lstStyle>
            <a:lvl1pPr defTabSz="449833">
              <a:defRPr sz="2900"/>
            </a:lvl1pPr>
          </a:lstStyle>
          <a:p>
            <a:pPr/>
            <a:r>
              <a:t>Ελέγχει αν το αρχείο με το όνομα του ενεργού χρήστη υπάρχει. Αν όχι το δημιουργεί.</a:t>
            </a:r>
          </a:p>
        </p:txBody>
      </p:sp>
      <p:pic>
        <p:nvPicPr>
          <p:cNvPr id="148" name="50402474_2174736692584405_6229023908708745216_n.png" descr="50402474_2174736692584405_6229023908708745216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600" y="2209948"/>
            <a:ext cx="9084566" cy="4901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Ευχαριστώ πολύ για την προσοχή σας."/>
          <p:cNvSpPr txBox="1"/>
          <p:nvPr/>
        </p:nvSpPr>
        <p:spPr>
          <a:xfrm>
            <a:off x="2453689" y="4597400"/>
            <a:ext cx="826252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Ευχαριστώ πολύ για την προσοχή σας.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