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BBCBB0-F115-445B-899C-3C1A7C99E5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B1012-570A-412E-AE1B-52A7AFCC4F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434046-6718-4A21-A81A-428796CB34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74DD3F-2FC0-4D2D-AD6F-47FCE5FD81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1C1839-3C15-43E3-9C86-033378625F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2F90E5-CDE3-4C48-90B4-654D769789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5FCDDB-6A44-4BF8-ABB0-7D2A64022C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3727B0-9623-44B5-BCA8-D519A6CBBC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930224-96FD-440E-90BD-69A837719E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BF1A30-04FB-48D0-93CD-B3596D0F0A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E13B71-CB5F-42F0-924D-69AA8AD987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2E06AC-5E25-45D1-B242-25CBFAD445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540C05-CE4E-4A31-8E04-DA0A1CAF2E4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86640" cy="57146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2525400" y="1482480"/>
            <a:ext cx="5028840" cy="34596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Демонстрация приложения «TranslatorText»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554280" y="2057400"/>
            <a:ext cx="2971440" cy="34596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Егоров Иван Евгеньевич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86640" cy="571464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3668400" y="339480"/>
            <a:ext cx="2742840" cy="34596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Поставленные задачи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28600" y="1025280"/>
            <a:ext cx="8457840" cy="148932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-реализация функционала для обмена иформацией с сайтом TranslatorText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-реализация интерфейса для взаимодействия пользователя с сайтом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-валидация данных вводимых пользователем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-сохранение проводимых операций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-управление и использование ранее проведённых операций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86640" cy="571464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3668400" y="339480"/>
            <a:ext cx="2732040" cy="34596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Структура приложения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07360" y="1543320"/>
            <a:ext cx="9622080" cy="381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86640" cy="571464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3216960" y="339480"/>
            <a:ext cx="3646800" cy="34596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Используемые технологии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228600" y="1025280"/>
            <a:ext cx="8457840" cy="103212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-Android SDK 26-33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-Java 1.8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-json simple 4.0.1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86640" cy="571464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3668400" y="339480"/>
            <a:ext cx="2742840" cy="34596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Реализация UI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562120" y="950400"/>
            <a:ext cx="2467080" cy="43074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5257800" y="950400"/>
            <a:ext cx="2462400" cy="430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86640" cy="571464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3216960" y="339480"/>
            <a:ext cx="3646800" cy="34596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Тестирование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228600" y="1025280"/>
            <a:ext cx="8457840" cy="240372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Эмуляторы: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-Android 8 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Реальные устройства: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-OPPO AX7 (Android 8.1.0) 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-? (Android 11) 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-? (Android 11) 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-? (Android 13) 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86640" cy="571464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3668400" y="339480"/>
            <a:ext cx="2742840" cy="34596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Результаты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228600" y="1025280"/>
            <a:ext cx="8457840" cy="354672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Положительные стороны приложения: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-наличие функционала сайта TranslatorText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-интуитивный интерфейс с подсказками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-валидация данных вводимых пользователем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-сохранение проводимых операций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-управление и использование ранее проведённых операций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Отрицательные стороны: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-примитивный внешний вид пользовательского интерфейса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-на некоторых устройствах не влезают элементы управления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286640" cy="571464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3554280" y="2057400"/>
            <a:ext cx="2971440" cy="34596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Application>LibreOffice/7.4.1.1$Windows_X86_64 LibreOffice_project/0a046a10cbf1679eea5538bd3ab63156caa3a036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2023-02-25T16:18:01Z</dcterms:created>
  <dc:creator/>
  <dc:description/>
  <dc:language>en-US</dc:language>
  <cp:lastModifiedBy/>
  <dcterms:modified xsi:type="dcterms:W3CDTF">2023-02-25T19:08:00Z</dcterms:modified>
  <cp:revision>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