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CA4A1B5-F01F-4926-961C-1AB53903F343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CC8F880-B4F3-45FB-8321-8A04DFE102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4860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A1B5-F01F-4926-961C-1AB53903F343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F880-B4F3-45FB-8321-8A04DFE1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0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A1B5-F01F-4926-961C-1AB53903F343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F880-B4F3-45FB-8321-8A04DFE1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7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A1B5-F01F-4926-961C-1AB53903F343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F880-B4F3-45FB-8321-8A04DFE1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9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A1B5-F01F-4926-961C-1AB53903F343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F880-B4F3-45FB-8321-8A04DFE102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619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A1B5-F01F-4926-961C-1AB53903F343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F880-B4F3-45FB-8321-8A04DFE1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0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A1B5-F01F-4926-961C-1AB53903F343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F880-B4F3-45FB-8321-8A04DFE1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2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A1B5-F01F-4926-961C-1AB53903F343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F880-B4F3-45FB-8321-8A04DFE1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9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A1B5-F01F-4926-961C-1AB53903F343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F880-B4F3-45FB-8321-8A04DFE1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6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A1B5-F01F-4926-961C-1AB53903F343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F880-B4F3-45FB-8321-8A04DFE1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3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A1B5-F01F-4926-961C-1AB53903F343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F880-B4F3-45FB-8321-8A04DFE1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8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CA4A1B5-F01F-4926-961C-1AB53903F343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CC8F880-B4F3-45FB-8321-8A04DFE1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4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and Object 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Splash 2014, Ryan Jerue and Marco </a:t>
            </a:r>
            <a:r>
              <a:rPr lang="en-US" dirty="0" err="1" smtClean="0"/>
              <a:t>Crippa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6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Account Info\Documents\ss+(2014-11-22+at+12.10.0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907" y="426916"/>
            <a:ext cx="4596179" cy="615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53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let’s make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Makes the deck</a:t>
            </a:r>
          </a:p>
          <a:p>
            <a:r>
              <a:rPr lang="en-US" sz="2400" dirty="0" smtClean="0"/>
              <a:t>Draws Cards</a:t>
            </a:r>
          </a:p>
          <a:p>
            <a:r>
              <a:rPr lang="en-US" sz="2400" dirty="0" smtClean="0"/>
              <a:t>Loop</a:t>
            </a:r>
          </a:p>
          <a:p>
            <a:pPr lvl="1"/>
            <a:r>
              <a:rPr lang="en-US" sz="2000" dirty="0" smtClean="0"/>
              <a:t>Player One Goes</a:t>
            </a:r>
          </a:p>
          <a:p>
            <a:pPr lvl="1"/>
            <a:r>
              <a:rPr lang="en-US" sz="2000" dirty="0" smtClean="0"/>
              <a:t>Check if he wins</a:t>
            </a:r>
          </a:p>
          <a:p>
            <a:pPr lvl="1"/>
            <a:r>
              <a:rPr lang="en-US" sz="2000" dirty="0" smtClean="0"/>
              <a:t>Player Two Goes</a:t>
            </a:r>
          </a:p>
          <a:p>
            <a:pPr lvl="1"/>
            <a:r>
              <a:rPr lang="en-US" sz="2000" dirty="0" smtClean="0"/>
              <a:t>Check if he wins</a:t>
            </a:r>
          </a:p>
          <a:p>
            <a:r>
              <a:rPr lang="en-US" sz="2400" dirty="0" smtClean="0"/>
              <a:t>Display winner</a:t>
            </a:r>
          </a:p>
        </p:txBody>
      </p:sp>
      <p:pic>
        <p:nvPicPr>
          <p:cNvPr id="8194" name="Picture 2" descr="http://balistrericonsulting.com/wp-content/uploads/2013/11/loop_arr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475" y="1996296"/>
            <a:ext cx="2727325" cy="364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36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What’s a Java?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Programming Language</a:t>
            </a:r>
          </a:p>
          <a:p>
            <a:r>
              <a:rPr lang="en-US" sz="2400" dirty="0" smtClean="0"/>
              <a:t>Great for beginners because of a powerful API</a:t>
            </a:r>
          </a:p>
          <a:p>
            <a:r>
              <a:rPr lang="en-US" sz="2400" dirty="0" smtClean="0"/>
              <a:t>Runs in a Virtual Machine</a:t>
            </a:r>
          </a:p>
          <a:p>
            <a:r>
              <a:rPr lang="en-US" sz="2400" dirty="0" smtClean="0"/>
              <a:t>Compiles into </a:t>
            </a:r>
            <a:r>
              <a:rPr lang="en-US" sz="2400" dirty="0" err="1" smtClean="0"/>
              <a:t>ByteCode</a:t>
            </a:r>
            <a:endParaRPr lang="en-US" sz="2400" dirty="0" smtClean="0"/>
          </a:p>
          <a:p>
            <a:r>
              <a:rPr lang="en-US" sz="2400" dirty="0" smtClean="0"/>
              <a:t>Can be run anywhere that a Java Virtual Machine (aka the JVM) is written</a:t>
            </a:r>
          </a:p>
          <a:p>
            <a:r>
              <a:rPr lang="en-US" sz="2400" dirty="0" smtClean="0"/>
              <a:t>One of the most “popular” languages</a:t>
            </a:r>
          </a:p>
        </p:txBody>
      </p:sp>
      <p:pic>
        <p:nvPicPr>
          <p:cNvPr id="6146" name="Picture 2" descr="http://www.meghantelpner.com/wp-content/uploads/2014/09/shutterstock_11199936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226" y="502920"/>
            <a:ext cx="2775293" cy="181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1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– An integer (-1, 0, 1, 2, 3, 42)</a:t>
            </a:r>
          </a:p>
          <a:p>
            <a:pPr lvl="1"/>
            <a:r>
              <a:rPr lang="en-US" dirty="0" smtClean="0"/>
              <a:t>double – A complex number (-1.1, 0.12, 1.1, 3.14)</a:t>
            </a:r>
          </a:p>
          <a:p>
            <a:r>
              <a:rPr lang="en-US" dirty="0" smtClean="0"/>
              <a:t>Words</a:t>
            </a:r>
          </a:p>
          <a:p>
            <a:pPr lvl="1"/>
            <a:r>
              <a:rPr lang="en-US" dirty="0" smtClean="0"/>
              <a:t>char –Single Character (‘a’, ‘b’, ‘c’, ‘!’, ‘7’)</a:t>
            </a:r>
          </a:p>
          <a:p>
            <a:pPr lvl="1"/>
            <a:r>
              <a:rPr lang="en-US" dirty="0" smtClean="0"/>
              <a:t>String –Many Characters(“I love my doge”).</a:t>
            </a:r>
          </a:p>
          <a:p>
            <a:r>
              <a:rPr lang="en-US" dirty="0" smtClean="0"/>
              <a:t>Booleans</a:t>
            </a:r>
          </a:p>
          <a:p>
            <a:pPr lvl="1"/>
            <a:r>
              <a:rPr lang="en-US" dirty="0" smtClean="0"/>
              <a:t>True or False</a:t>
            </a:r>
          </a:p>
          <a:p>
            <a:r>
              <a:rPr lang="en-US" dirty="0" smtClean="0"/>
              <a:t>Arrays are a collection of data.</a:t>
            </a:r>
            <a:endParaRPr lang="en-US" dirty="0"/>
          </a:p>
          <a:p>
            <a:r>
              <a:rPr lang="en-US" dirty="0" smtClean="0"/>
              <a:t>A word on Strings:</a:t>
            </a:r>
          </a:p>
          <a:p>
            <a:pPr lvl="1"/>
            <a:r>
              <a:rPr lang="en-US" dirty="0" smtClean="0"/>
              <a:t>Strings in many programming languages are known as an array of characters, in Java a String is treated as its own object</a:t>
            </a:r>
          </a:p>
          <a:p>
            <a:pPr lvl="1"/>
            <a:endParaRPr lang="en-US" dirty="0" smtClean="0"/>
          </a:p>
        </p:txBody>
      </p:sp>
      <p:pic>
        <p:nvPicPr>
          <p:cNvPr id="7170" name="Picture 2" descr="http://s3.amazonaws.com/rapgenius/matrix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966" y="555782"/>
            <a:ext cx="5086947" cy="406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09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Wait, what on Earth is an Object?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Something…</a:t>
            </a:r>
          </a:p>
          <a:p>
            <a:r>
              <a:rPr lang="en-US" sz="2400" dirty="0" smtClean="0"/>
              <a:t>No really, anything with properties.</a:t>
            </a:r>
          </a:p>
          <a:p>
            <a:r>
              <a:rPr lang="en-US" sz="2400" dirty="0" smtClean="0"/>
              <a:t>Properties can be primitives, or other objects!</a:t>
            </a:r>
          </a:p>
          <a:p>
            <a:r>
              <a:rPr lang="en-US" sz="2400" dirty="0" smtClean="0"/>
              <a:t>Think of YOU as an Object</a:t>
            </a:r>
          </a:p>
          <a:p>
            <a:pPr lvl="1"/>
            <a:r>
              <a:rPr lang="en-US" sz="2000" dirty="0" smtClean="0"/>
              <a:t>String Name</a:t>
            </a:r>
          </a:p>
          <a:p>
            <a:pPr lvl="1"/>
            <a:r>
              <a:rPr lang="en-US" sz="2000" dirty="0" err="1" smtClean="0"/>
              <a:t>int</a:t>
            </a:r>
            <a:r>
              <a:rPr lang="en-US" sz="2000" dirty="0" smtClean="0"/>
              <a:t> age</a:t>
            </a:r>
          </a:p>
          <a:p>
            <a:pPr lvl="1"/>
            <a:r>
              <a:rPr lang="en-US" sz="2000" dirty="0" smtClean="0"/>
              <a:t>double height</a:t>
            </a:r>
          </a:p>
          <a:p>
            <a:pPr lvl="1"/>
            <a:r>
              <a:rPr lang="en-US" sz="2000" dirty="0" err="1" smtClean="0"/>
              <a:t>boolean</a:t>
            </a:r>
            <a:r>
              <a:rPr lang="en-US" sz="2000" dirty="0" smtClean="0"/>
              <a:t> </a:t>
            </a:r>
            <a:r>
              <a:rPr lang="en-US" sz="2000" dirty="0" err="1" smtClean="0"/>
              <a:t>isAlive</a:t>
            </a:r>
            <a:endParaRPr lang="en-US" sz="2000" dirty="0"/>
          </a:p>
        </p:txBody>
      </p:sp>
      <p:pic>
        <p:nvPicPr>
          <p:cNvPr id="9218" name="Picture 2" descr="http://pixabay.com/static/uploads/photo/2013/07/12/16/52/you-151415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305" y="3373537"/>
            <a:ext cx="3768420" cy="294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79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Play with some Code!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open eclipse!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7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uu.sh/d0z5Y/cd0635dd9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436" y="883139"/>
            <a:ext cx="863917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91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GoJava</a:t>
            </a:r>
            <a:r>
              <a:rPr lang="en-US" dirty="0" smtClean="0"/>
              <a:t>” the game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small case study</a:t>
            </a:r>
            <a:endParaRPr lang="en-US" dirty="0"/>
          </a:p>
        </p:txBody>
      </p:sp>
      <p:pic>
        <p:nvPicPr>
          <p:cNvPr id="5122" name="Picture 2" descr="http://upload.wikimedia.org/wikipedia/en/e/e9/Crysis_Co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179387"/>
            <a:ext cx="2533650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fotos.subefotos.com/da47f4cdcc926f4a287c5d4118c4b955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953" y="567531"/>
            <a:ext cx="4952999" cy="278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onrpg.com/wp-content/uploads/2014/03/LeagueOfLegendsFullPus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890" y="4800600"/>
            <a:ext cx="3578302" cy="201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000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the game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40 Cards in the deck</a:t>
            </a:r>
          </a:p>
          <a:p>
            <a:pPr lvl="1"/>
            <a:r>
              <a:rPr lang="en-US" sz="2000" dirty="0" smtClean="0"/>
              <a:t>4 Suits</a:t>
            </a:r>
          </a:p>
          <a:p>
            <a:pPr lvl="1"/>
            <a:r>
              <a:rPr lang="en-US" sz="2000" dirty="0" smtClean="0"/>
              <a:t>Number of 0-9</a:t>
            </a:r>
          </a:p>
          <a:p>
            <a:r>
              <a:rPr lang="en-US" sz="2400" dirty="0" smtClean="0"/>
              <a:t>Deck is Shuffled</a:t>
            </a:r>
          </a:p>
          <a:p>
            <a:r>
              <a:rPr lang="en-US" sz="2400" dirty="0" smtClean="0"/>
              <a:t>Each player draws 10 cards</a:t>
            </a:r>
          </a:p>
          <a:p>
            <a:r>
              <a:rPr lang="en-US" sz="2400" dirty="0" smtClean="0"/>
              <a:t>Each player guesses a card that the other one has</a:t>
            </a:r>
          </a:p>
          <a:p>
            <a:r>
              <a:rPr lang="en-US" sz="2400" dirty="0" smtClean="0"/>
              <a:t>First player to guess 5 Cards wins.</a:t>
            </a:r>
          </a:p>
        </p:txBody>
      </p:sp>
      <p:pic>
        <p:nvPicPr>
          <p:cNvPr id="4098" name="Picture 2" descr="http://onsitepcsolution.com/wp-content/uploads/2014/08/java_tec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800417"/>
            <a:ext cx="2559050" cy="191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628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Thinking in Objects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Properties Does a Card Have?</a:t>
            </a:r>
          </a:p>
          <a:p>
            <a:pPr lvl="1"/>
            <a:r>
              <a:rPr lang="en-US" sz="2800" dirty="0" smtClean="0"/>
              <a:t>Suit</a:t>
            </a:r>
          </a:p>
          <a:p>
            <a:pPr lvl="1"/>
            <a:r>
              <a:rPr lang="en-US" sz="2800" dirty="0" smtClean="0"/>
              <a:t>Value</a:t>
            </a:r>
          </a:p>
          <a:p>
            <a:pPr lvl="1"/>
            <a:r>
              <a:rPr lang="en-US" sz="2800" dirty="0" smtClean="0"/>
              <a:t>Is it flipped over?</a:t>
            </a:r>
          </a:p>
          <a:p>
            <a:r>
              <a:rPr lang="en-US" sz="3200" dirty="0" smtClean="0"/>
              <a:t>What can you do to a card?</a:t>
            </a:r>
          </a:p>
          <a:p>
            <a:pPr lvl="1"/>
            <a:r>
              <a:rPr lang="en-US" sz="2800" dirty="0" smtClean="0"/>
              <a:t>Flip it over</a:t>
            </a:r>
            <a:endParaRPr lang="en-US" sz="2800" dirty="0"/>
          </a:p>
        </p:txBody>
      </p:sp>
      <p:pic>
        <p:nvPicPr>
          <p:cNvPr id="3074" name="Picture 2" descr="http://upload.wikimedia.org/wikipedia/commons/a/ab/Queen_playing_car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627" y="3174592"/>
            <a:ext cx="4713061" cy="314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24262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25</TotalTime>
  <Words>315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View</vt:lpstr>
      <vt:lpstr>Java and Object Oriented Programming</vt:lpstr>
      <vt:lpstr>What’s a Java?</vt:lpstr>
      <vt:lpstr>Data Types</vt:lpstr>
      <vt:lpstr>Wait, what on Earth is an Object?</vt:lpstr>
      <vt:lpstr>Let’s Play with some Code!</vt:lpstr>
      <vt:lpstr>PowerPoint Presentation</vt:lpstr>
      <vt:lpstr>“GoJava” the game</vt:lpstr>
      <vt:lpstr>Rules of the game</vt:lpstr>
      <vt:lpstr>Thinking in Objects</vt:lpstr>
      <vt:lpstr>PowerPoint Presentation</vt:lpstr>
      <vt:lpstr>Now let’s make the game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Object Oriented Programming</dc:title>
  <dc:creator>Ryan Jerue</dc:creator>
  <cp:lastModifiedBy>Ryan Jerue</cp:lastModifiedBy>
  <cp:revision>3</cp:revision>
  <dcterms:created xsi:type="dcterms:W3CDTF">2014-11-22T04:53:29Z</dcterms:created>
  <dcterms:modified xsi:type="dcterms:W3CDTF">2014-11-22T05:19:26Z</dcterms:modified>
</cp:coreProperties>
</file>