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9"/>
  </p:notesMasterIdLst>
  <p:sldIdLst>
    <p:sldId id="256" r:id="rId2"/>
    <p:sldId id="257" r:id="rId3"/>
    <p:sldId id="260" r:id="rId4"/>
    <p:sldId id="259" r:id="rId5"/>
    <p:sldId id="261" r:id="rId6"/>
    <p:sldId id="262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506" autoAdjust="0"/>
  </p:normalViewPr>
  <p:slideViewPr>
    <p:cSldViewPr snapToGrid="0">
      <p:cViewPr varScale="1">
        <p:scale>
          <a:sx n="47" d="100"/>
          <a:sy n="47" d="100"/>
        </p:scale>
        <p:origin x="53" y="5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FA8BA8-4B60-4697-A7C4-E57038682972}" type="datetimeFigureOut">
              <a:rPr lang="en-US" smtClean="0"/>
              <a:t>5/18/2016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3BFF76-5B10-48F3-A7E0-E3DB2575F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694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Bullet 1: Stanford</a:t>
            </a:r>
            <a:r>
              <a:rPr lang="en-US" baseline="0" dirty="0" smtClean="0"/>
              <a:t> Research Institute</a:t>
            </a:r>
          </a:p>
          <a:p>
            <a:endParaRPr lang="en-US" baseline="0" dirty="0" smtClean="0"/>
          </a:p>
          <a:p>
            <a:r>
              <a:rPr lang="en-US" baseline="0" dirty="0" smtClean="0"/>
              <a:t>Bullet 2: Quote by Life magazine inserted mostly for a laugh</a:t>
            </a:r>
          </a:p>
          <a:p>
            <a:endParaRPr lang="en-US" baseline="0" dirty="0" smtClean="0"/>
          </a:p>
          <a:p>
            <a:r>
              <a:rPr lang="en-US" baseline="0" dirty="0" smtClean="0"/>
              <a:t>Bullet 3: Nils Nilsson developed A* with his colleagues as an improvement on </a:t>
            </a:r>
            <a:r>
              <a:rPr lang="en-US" baseline="0" dirty="0" err="1" smtClean="0"/>
              <a:t>Djikstra’s</a:t>
            </a:r>
            <a:r>
              <a:rPr lang="en-US" baseline="0" dirty="0" smtClean="0"/>
              <a:t>, which doe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3BFF76-5B10-48F3-A7E0-E3DB2575F85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8042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Demonstration of why choosing the closest waypoint every time (“Greedy” search) is not always the best strategy – orange dots are waypoints,</a:t>
            </a:r>
            <a:r>
              <a:rPr lang="en-US" baseline="0" dirty="0" smtClean="0"/>
              <a:t> the blue dot is the starting point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3BFF76-5B10-48F3-A7E0-E3DB2575F85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0185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Top-right – unweighted,</a:t>
            </a:r>
            <a:r>
              <a:rPr lang="en-US" baseline="0" dirty="0" smtClean="0"/>
              <a:t> searching for path</a:t>
            </a:r>
          </a:p>
          <a:p>
            <a:r>
              <a:rPr lang="en-US" baseline="0" dirty="0" smtClean="0"/>
              <a:t>Bottom-left – Heuristic valuing nodes closer to the destination makes for faster computation but less optimal paths</a:t>
            </a:r>
          </a:p>
          <a:p>
            <a:endParaRPr lang="en-US" baseline="0" dirty="0" smtClean="0"/>
          </a:p>
          <a:p>
            <a:r>
              <a:rPr lang="en-US" baseline="0" dirty="0" smtClean="0"/>
              <a:t>h(n) can never overestimate the actual path cost (assumes no obstacles, basically)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3BFF76-5B10-48F3-A7E0-E3DB2575F85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516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05549-68D3-4FF5-9308-EBEF29551978}" type="datetimeFigureOut">
              <a:rPr lang="en-US" smtClean="0"/>
              <a:t>5/18/2016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B96F-DC88-4203-8C3D-943FB3C018C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36324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05549-68D3-4FF5-9308-EBEF29551978}" type="datetimeFigureOut">
              <a:rPr lang="en-US" smtClean="0"/>
              <a:t>5/18/2016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B96F-DC88-4203-8C3D-943FB3C01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092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05549-68D3-4FF5-9308-EBEF29551978}" type="datetimeFigureOut">
              <a:rPr lang="en-US" smtClean="0"/>
              <a:t>5/18/2016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B96F-DC88-4203-8C3D-943FB3C01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6997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05549-68D3-4FF5-9308-EBEF29551978}" type="datetimeFigureOut">
              <a:rPr lang="en-US" smtClean="0"/>
              <a:t>5/18/2016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B96F-DC88-4203-8C3D-943FB3C01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510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05549-68D3-4FF5-9308-EBEF29551978}" type="datetimeFigureOut">
              <a:rPr lang="en-US" smtClean="0"/>
              <a:t>5/18/2016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B96F-DC88-4203-8C3D-943FB3C018C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04890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05549-68D3-4FF5-9308-EBEF29551978}" type="datetimeFigureOut">
              <a:rPr lang="en-US" smtClean="0"/>
              <a:t>5/18/2016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B96F-DC88-4203-8C3D-943FB3C01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41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05549-68D3-4FF5-9308-EBEF29551978}" type="datetimeFigureOut">
              <a:rPr lang="en-US" smtClean="0"/>
              <a:t>5/18/2016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B96F-DC88-4203-8C3D-943FB3C01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162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05549-68D3-4FF5-9308-EBEF29551978}" type="datetimeFigureOut">
              <a:rPr lang="en-US" smtClean="0"/>
              <a:t>5/18/2016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B96F-DC88-4203-8C3D-943FB3C01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008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05549-68D3-4FF5-9308-EBEF29551978}" type="datetimeFigureOut">
              <a:rPr lang="en-US" smtClean="0"/>
              <a:t>5/18/2016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B96F-DC88-4203-8C3D-943FB3C01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424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D805549-68D3-4FF5-9308-EBEF29551978}" type="datetimeFigureOut">
              <a:rPr lang="en-US" smtClean="0"/>
              <a:t>5/18/2016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341B96F-DC88-4203-8C3D-943FB3C01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612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05549-68D3-4FF5-9308-EBEF29551978}" type="datetimeFigureOut">
              <a:rPr lang="en-US" smtClean="0"/>
              <a:t>5/18/2016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B96F-DC88-4203-8C3D-943FB3C01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838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D805549-68D3-4FF5-9308-EBEF29551978}" type="datetimeFigureOut">
              <a:rPr lang="en-US" smtClean="0"/>
              <a:t>5/18/2016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341B96F-DC88-4203-8C3D-943FB3C018C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8688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898423"/>
          </a:xfrm>
        </p:spPr>
        <p:txBody>
          <a:bodyPr>
            <a:normAutofit/>
          </a:bodyPr>
          <a:lstStyle/>
          <a:p>
            <a:r>
              <a:rPr lang="en-US" dirty="0" smtClean="0"/>
              <a:t>Motion Planning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Jacob Knispel</a:t>
            </a:r>
          </a:p>
          <a:p>
            <a:r>
              <a:rPr lang="en-US" dirty="0" smtClean="0"/>
              <a:t>Jay Shankar</a:t>
            </a:r>
          </a:p>
          <a:p>
            <a:r>
              <a:rPr lang="en-US" dirty="0" smtClean="0"/>
              <a:t>Alec Tiefenthal</a:t>
            </a:r>
          </a:p>
        </p:txBody>
      </p:sp>
    </p:spTree>
    <p:extLst>
      <p:ext uri="{BB962C8B-B14F-4D97-AF65-F5344CB8AC3E}">
        <p14:creationId xmlns:p14="http://schemas.microsoft.com/office/powerpoint/2010/main" val="606951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028700"/>
          </a:xfrm>
        </p:spPr>
        <p:txBody>
          <a:bodyPr/>
          <a:lstStyle/>
          <a:p>
            <a:r>
              <a:rPr lang="en-US" dirty="0" err="1" smtClean="0"/>
              <a:t>Shakey</a:t>
            </a:r>
            <a:r>
              <a:rPr lang="en-US" dirty="0" smtClean="0"/>
              <a:t> the Robot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090057"/>
            <a:ext cx="7316790" cy="3701143"/>
          </a:xfrm>
        </p:spPr>
        <p:txBody>
          <a:bodyPr>
            <a:normAutofit/>
          </a:bodyPr>
          <a:lstStyle/>
          <a:p>
            <a:pPr lvl="1"/>
            <a:r>
              <a:rPr lang="en-US" sz="2000" dirty="0" smtClean="0"/>
              <a:t>Built by SRI’s AI center in 1966</a:t>
            </a:r>
          </a:p>
          <a:p>
            <a:pPr lvl="1"/>
            <a:endParaRPr lang="en-US" sz="2000" dirty="0" smtClean="0"/>
          </a:p>
          <a:p>
            <a:pPr lvl="1"/>
            <a:r>
              <a:rPr lang="en-US" sz="2000" dirty="0" smtClean="0"/>
              <a:t>“First electronic person”</a:t>
            </a:r>
          </a:p>
          <a:p>
            <a:pPr lvl="1"/>
            <a:endParaRPr lang="en-US" sz="2000" dirty="0" smtClean="0"/>
          </a:p>
          <a:p>
            <a:pPr lvl="1"/>
            <a:r>
              <a:rPr lang="en-US" sz="2000" dirty="0" smtClean="0"/>
              <a:t>Led to breakthroughs in image analysis, computer vision, and pathfinding</a:t>
            </a:r>
          </a:p>
        </p:txBody>
      </p:sp>
      <p:pic>
        <p:nvPicPr>
          <p:cNvPr id="1026" name="Picture 2" descr="shakey the robot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68" r="5472"/>
          <a:stretch/>
        </p:blipFill>
        <p:spPr bwMode="auto">
          <a:xfrm>
            <a:off x="8964386" y="1962149"/>
            <a:ext cx="2710544" cy="3829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8887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636814" y="963385"/>
            <a:ext cx="800099" cy="7674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246414" y="2079171"/>
            <a:ext cx="800099" cy="7674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092600" y="2405742"/>
            <a:ext cx="800099" cy="76744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743949" y="4016832"/>
            <a:ext cx="800099" cy="7674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217962" y="3031672"/>
            <a:ext cx="800099" cy="7674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604530" y="3249388"/>
            <a:ext cx="800099" cy="7674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812165" y="3034395"/>
            <a:ext cx="800099" cy="7674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224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A*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139042"/>
            <a:ext cx="10058400" cy="3730051"/>
          </a:xfrm>
        </p:spPr>
        <p:txBody>
          <a:bodyPr/>
          <a:lstStyle/>
          <a:p>
            <a:pPr lvl="1"/>
            <a:r>
              <a:rPr lang="en-US" sz="2000" dirty="0" smtClean="0"/>
              <a:t>Avoids expanding paths that are quickly expensive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 smtClean="0"/>
              <a:t>Uses application-based heuristic to estimate future </a:t>
            </a:r>
            <a:r>
              <a:rPr lang="en-US" sz="2000" dirty="0" smtClean="0"/>
              <a:t>cost</a:t>
            </a:r>
            <a:endParaRPr lang="en-US" sz="2000" dirty="0"/>
          </a:p>
        </p:txBody>
      </p:sp>
      <p:pic>
        <p:nvPicPr>
          <p:cNvPr id="2050" name="Picture 2" descr="f(n) = g(n) + h(n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7797" y="4818515"/>
            <a:ext cx="4677073" cy="610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upload.wikimedia.org/wikipedia/commons/8/85/Weighted_A_star_with_eps_5.gif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3106" y="3818390"/>
            <a:ext cx="2000250" cy="200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upload.wikimedia.org/wikipedia/commons/5/5d/Astar_progress_animation.gif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8912" y="1976486"/>
            <a:ext cx="2000250" cy="200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1976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D*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139042"/>
            <a:ext cx="10058400" cy="3730051"/>
          </a:xfrm>
        </p:spPr>
        <p:txBody>
          <a:bodyPr/>
          <a:lstStyle/>
          <a:p>
            <a:pPr lvl="1"/>
            <a:r>
              <a:rPr lang="en-US" sz="2000" dirty="0" smtClean="0"/>
              <a:t>Dynamic A* search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05922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D* Lite Algorithm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097280" y="2139042"/>
            <a:ext cx="10058400" cy="3730051"/>
          </a:xfrm>
        </p:spPr>
        <p:txBody>
          <a:bodyPr/>
          <a:lstStyle/>
          <a:p>
            <a:pPr lvl="1"/>
            <a:r>
              <a:rPr lang="en-US" sz="2000" dirty="0" smtClean="0"/>
              <a:t>Is at least as efficient as D* and is substantially shorter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54712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30622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461</TotalTime>
  <Words>190</Words>
  <Application>Microsoft Office PowerPoint</Application>
  <PresentationFormat>Widescreen</PresentationFormat>
  <Paragraphs>32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Retrospect</vt:lpstr>
      <vt:lpstr>Motion Planning</vt:lpstr>
      <vt:lpstr>Shakey the Robot</vt:lpstr>
      <vt:lpstr>PowerPoint Presentation</vt:lpstr>
      <vt:lpstr>A* Algorithm</vt:lpstr>
      <vt:lpstr>D* Algorithm</vt:lpstr>
      <vt:lpstr>D* Lite Algorithm</vt:lpstr>
      <vt:lpstr>Our Implementation</vt:lpstr>
    </vt:vector>
  </TitlesOfParts>
  <Company>Rose-Hulman Institute of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Motion Planning</dc:title>
  <dc:creator>Knispel, Jacob A</dc:creator>
  <cp:lastModifiedBy>Knispel, Jacob A</cp:lastModifiedBy>
  <cp:revision>17</cp:revision>
  <dcterms:created xsi:type="dcterms:W3CDTF">2016-05-18T04:48:30Z</dcterms:created>
  <dcterms:modified xsi:type="dcterms:W3CDTF">2016-05-18T21:30:53Z</dcterms:modified>
</cp:coreProperties>
</file>