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6" autoAdjust="0"/>
  </p:normalViewPr>
  <p:slideViewPr>
    <p:cSldViewPr snapToGrid="0">
      <p:cViewPr varScale="1">
        <p:scale>
          <a:sx n="47" d="100"/>
          <a:sy n="47" d="100"/>
        </p:scale>
        <p:origin x="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BA8-4B60-4697-A7C4-E5703868297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F76-5B10-48F3-A7E0-E3DB2575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Stanford</a:t>
            </a:r>
            <a:r>
              <a:rPr lang="en-US" baseline="0" dirty="0" smtClean="0"/>
              <a:t> Research Institute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2: Quote by Life magazine inserted mostly for a laugh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3: Nils Nilsson developed A* with his colleagues as an improvement on </a:t>
            </a:r>
            <a:r>
              <a:rPr lang="en-US" baseline="0" dirty="0" err="1" smtClean="0"/>
              <a:t>Djikstra’s</a:t>
            </a:r>
            <a:r>
              <a:rPr lang="en-US" baseline="0" dirty="0" smtClean="0"/>
              <a:t>, which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why choosing the closest waypoint every time (“Greedy” search) is not always the best strategy – orange dots are waypoints,</a:t>
            </a:r>
            <a:r>
              <a:rPr lang="en-US" baseline="0" dirty="0" smtClean="0"/>
              <a:t> the blue dot is the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8423"/>
          </a:xfrm>
        </p:spPr>
        <p:txBody>
          <a:bodyPr>
            <a:normAutofit/>
          </a:bodyPr>
          <a:lstStyle/>
          <a:p>
            <a:r>
              <a:rPr lang="en-US" dirty="0" smtClean="0"/>
              <a:t>Motion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Knispel</a:t>
            </a:r>
          </a:p>
          <a:p>
            <a:r>
              <a:rPr lang="en-US" dirty="0" smtClean="0"/>
              <a:t>Jay Shankar</a:t>
            </a:r>
          </a:p>
          <a:p>
            <a:r>
              <a:rPr lang="en-US" dirty="0" smtClean="0"/>
              <a:t>Alec Tiefenthal</a:t>
            </a:r>
          </a:p>
        </p:txBody>
      </p:sp>
    </p:spTree>
    <p:extLst>
      <p:ext uri="{BB962C8B-B14F-4D97-AF65-F5344CB8AC3E}">
        <p14:creationId xmlns:p14="http://schemas.microsoft.com/office/powerpoint/2010/main" val="606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7316790" cy="3701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Built by SRI’s AI center in 1966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“First electronic person”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Led to breakthroughs in image analysis, computer vision, and pathfinding</a:t>
            </a:r>
          </a:p>
        </p:txBody>
      </p:sp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5472"/>
          <a:stretch/>
        </p:blipFill>
        <p:spPr bwMode="auto">
          <a:xfrm>
            <a:off x="8964386" y="1962149"/>
            <a:ext cx="2710544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6814" y="96338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414" y="2079171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2600" y="2405742"/>
            <a:ext cx="800099" cy="7674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3949" y="401683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7962" y="303167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04530" y="3249388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12165" y="303439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Avoids expanding paths that are quickly expensive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Uses application-based heuristic to estimate future cost</a:t>
            </a: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2050" name="Picture 2" descr="f(n) = g(n) + h(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43" y="4004067"/>
            <a:ext cx="4677073" cy="6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06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126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Motion Planning</vt:lpstr>
      <vt:lpstr>Shakey the Robot</vt:lpstr>
      <vt:lpstr>PowerPoint Presentation</vt:lpstr>
      <vt:lpstr>A* Algorithm</vt:lpstr>
      <vt:lpstr>Our Implementation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Knispel, Jacob A</dc:creator>
  <cp:lastModifiedBy>Knispel, Jacob A</cp:lastModifiedBy>
  <cp:revision>9</cp:revision>
  <dcterms:created xsi:type="dcterms:W3CDTF">2016-05-18T04:48:30Z</dcterms:created>
  <dcterms:modified xsi:type="dcterms:W3CDTF">2016-05-18T05:36:40Z</dcterms:modified>
</cp:coreProperties>
</file>