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06" autoAdjust="0"/>
  </p:normalViewPr>
  <p:slideViewPr>
    <p:cSldViewPr snapToGrid="0">
      <p:cViewPr varScale="1">
        <p:scale>
          <a:sx n="71" d="100"/>
          <a:sy n="71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8BA8-4B60-4697-A7C4-E57038682972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FF76-5B10-48F3-A7E0-E3DB2575F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Stanford</a:t>
            </a:r>
            <a:r>
              <a:rPr lang="en-US" baseline="0" dirty="0" smtClean="0"/>
              <a:t> Research Institute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2: Quote by Life magazine inserted mostly for a laugh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Bullet 3: Nils Nilsson developed A* with his colleagues as an improvement on </a:t>
            </a:r>
            <a:r>
              <a:rPr lang="en-US" baseline="0" dirty="0" err="1" smtClean="0"/>
              <a:t>Djikstra’s</a:t>
            </a:r>
            <a:r>
              <a:rPr lang="en-US" baseline="0" dirty="0" smtClean="0"/>
              <a:t>, which doe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Top-right – unweighted,</a:t>
            </a:r>
            <a:r>
              <a:rPr lang="en-US" baseline="0" dirty="0" smtClean="0"/>
              <a:t> searching for path</a:t>
            </a:r>
          </a:p>
          <a:p>
            <a:r>
              <a:rPr lang="en-US" baseline="0" dirty="0" smtClean="0"/>
              <a:t>Bottom-left – Heuristic valuing nodes closer to the destination makes for faster computation but less optimal paths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can never overestimate the actual path cost (assumes no obstacles, basically)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h(n) – heuristic that estimates cost (problem specific)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g(n) – cost of path from start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Demonstration of why choosing the closest waypoint every time (“Greedy” search) is not always the best strategy – orange dots are waypoints,</a:t>
            </a:r>
            <a:r>
              <a:rPr lang="en-US" baseline="0" dirty="0" smtClean="0"/>
              <a:t> the blue dot is the starting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FF76-5B10-48F3-A7E0-E3DB2575F8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32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9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89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805549-68D3-4FF5-9308-EBEF2955197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41B96F-DC88-4203-8C3D-943FB3C018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8423"/>
          </a:xfrm>
        </p:spPr>
        <p:txBody>
          <a:bodyPr>
            <a:normAutofit/>
          </a:bodyPr>
          <a:lstStyle/>
          <a:p>
            <a:r>
              <a:rPr lang="en-US" dirty="0" smtClean="0"/>
              <a:t>Motion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Jacob Knispel</a:t>
            </a:r>
          </a:p>
          <a:p>
            <a:r>
              <a:rPr lang="en-US" dirty="0" smtClean="0"/>
              <a:t>Jay Shankar</a:t>
            </a:r>
          </a:p>
          <a:p>
            <a:r>
              <a:rPr lang="en-US" dirty="0" smtClean="0"/>
              <a:t>Alec Tiefenthal</a:t>
            </a:r>
          </a:p>
        </p:txBody>
      </p:sp>
    </p:spTree>
    <p:extLst>
      <p:ext uri="{BB962C8B-B14F-4D97-AF65-F5344CB8AC3E}">
        <p14:creationId xmlns:p14="http://schemas.microsoft.com/office/powerpoint/2010/main" val="6069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90057"/>
            <a:ext cx="7316790" cy="3701143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Built by SRI’s AI center in 1966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“First electronic person”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Led to breakthroughs in image analysis, computer vision, and pathfinding</a:t>
            </a:r>
          </a:p>
        </p:txBody>
      </p:sp>
      <p:pic>
        <p:nvPicPr>
          <p:cNvPr id="1026" name="Picture 2" descr="shakey the robo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5472"/>
          <a:stretch/>
        </p:blipFill>
        <p:spPr bwMode="auto">
          <a:xfrm>
            <a:off x="8964386" y="1962149"/>
            <a:ext cx="2710544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Avoids expanding paths that are quickly expensive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Uses application-based heuristic to estimate future cost</a:t>
            </a:r>
            <a:endParaRPr lang="en-US" sz="2000" dirty="0"/>
          </a:p>
        </p:txBody>
      </p:sp>
      <p:pic>
        <p:nvPicPr>
          <p:cNvPr id="1030" name="Picture 6" descr="https://upload.wikimedia.org/wikipedia/commons/8/85/Weighted_A_star_with_eps_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06" y="381839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d/Astar_progress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912" y="197648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34618" y="4184250"/>
                <a:ext cx="57998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618" y="4184250"/>
                <a:ext cx="5799800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9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9042"/>
            <a:ext cx="10058400" cy="3730051"/>
          </a:xfrm>
        </p:spPr>
        <p:txBody>
          <a:bodyPr/>
          <a:lstStyle/>
          <a:p>
            <a:pPr lvl="1"/>
            <a:r>
              <a:rPr lang="en-US" sz="2000" dirty="0" smtClean="0"/>
              <a:t>Dynamic A* search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Searches from goal to start, unlike A*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Like A*, guaranteed to find the optimal path between two nodes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Starts at the ending node instead of the beginning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Costs of nodes change throughout the execution of this algorithm. If an obstruction is found, the affected nodes have their cost raised, and this cost propagates backwards.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92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6814" y="96338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46414" y="2079171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2600" y="2405742"/>
            <a:ext cx="800099" cy="7674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3949" y="401683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7962" y="3031672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04530" y="3249388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12165" y="3034395"/>
            <a:ext cx="800099" cy="76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6220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dirty="0"/>
              <a:t>http://www.rose-hulman.edu/~knispeja/</a:t>
            </a:r>
          </a:p>
        </p:txBody>
      </p:sp>
    </p:spTree>
    <p:extLst>
      <p:ext uri="{BB962C8B-B14F-4D97-AF65-F5344CB8AC3E}">
        <p14:creationId xmlns:p14="http://schemas.microsoft.com/office/powerpoint/2010/main" val="26305763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</TotalTime>
  <Words>261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Retrospect</vt:lpstr>
      <vt:lpstr>Motion Planning</vt:lpstr>
      <vt:lpstr>Shakey the Robot</vt:lpstr>
      <vt:lpstr>A* Algorithm</vt:lpstr>
      <vt:lpstr>D* Algorithm</vt:lpstr>
      <vt:lpstr>PowerPoint Presentation</vt:lpstr>
      <vt:lpstr>http://www.rose-hulman.edu/~knispeja/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Knispel, Jacob A</dc:creator>
  <cp:lastModifiedBy>Knispel, Jacob A</cp:lastModifiedBy>
  <cp:revision>24</cp:revision>
  <dcterms:created xsi:type="dcterms:W3CDTF">2016-05-18T04:48:30Z</dcterms:created>
  <dcterms:modified xsi:type="dcterms:W3CDTF">2016-05-19T17:21:06Z</dcterms:modified>
</cp:coreProperties>
</file>