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566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649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539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505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934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08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414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1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56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5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0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5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5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7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3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BCB1F8-5113-41A4-AEC5-FB50272C9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65748" y="1764632"/>
            <a:ext cx="7451685" cy="1275945"/>
          </a:xfrm>
        </p:spPr>
        <p:txBody>
          <a:bodyPr>
            <a:normAutofit/>
          </a:bodyPr>
          <a:lstStyle/>
          <a:p>
            <a:r>
              <a:rPr lang="it-IT" sz="6600" dirty="0" err="1"/>
              <a:t>CryptoBet</a:t>
            </a:r>
            <a:endParaRPr lang="it-IT" sz="6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4EF30B-2DCE-4703-9DB6-41686C4FC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000" y="6423026"/>
            <a:ext cx="10572000" cy="434974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&lt;Avolio Matteo 176183, Mazzotta Giuseppe 176922&gt;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6A8B1B-A3A2-42F3-AD3D-700F8843FFA6}"/>
              </a:ext>
            </a:extLst>
          </p:cNvPr>
          <p:cNvSpPr txBox="1"/>
          <p:nvPr/>
        </p:nvSpPr>
        <p:spPr>
          <a:xfrm>
            <a:off x="7940841" y="116762"/>
            <a:ext cx="587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Progetto Web Computing 2017-2018</a:t>
            </a:r>
          </a:p>
        </p:txBody>
      </p:sp>
    </p:spTree>
    <p:extLst>
      <p:ext uri="{BB962C8B-B14F-4D97-AF65-F5344CB8AC3E}">
        <p14:creationId xmlns:p14="http://schemas.microsoft.com/office/powerpoint/2010/main" val="314013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1CAAE-B725-4FB5-A22E-35843B02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I punti di forza di </a:t>
            </a:r>
            <a:r>
              <a:rPr lang="it-IT" dirty="0" err="1"/>
              <a:t>CryptoBet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B821BA-8A4F-40B9-B1C5-BA4AFBDEE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668" y="2672541"/>
            <a:ext cx="10018713" cy="3124201"/>
          </a:xfrm>
        </p:spPr>
        <p:txBody>
          <a:bodyPr>
            <a:noAutofit/>
          </a:bodyPr>
          <a:lstStyle/>
          <a:p>
            <a:endParaRPr lang="it-IT" sz="2000" dirty="0"/>
          </a:p>
          <a:p>
            <a:r>
              <a:rPr lang="it-IT" sz="2000" dirty="0" err="1"/>
              <a:t>CryptoBet</a:t>
            </a:r>
            <a:r>
              <a:rPr lang="it-IT" sz="2000" dirty="0"/>
              <a:t> si appoggia, per l’aggiornamento dei dati, ad un API esterna. L’API utilizzata è “football-data-</a:t>
            </a:r>
            <a:r>
              <a:rPr lang="it-IT" sz="2000" dirty="0" err="1"/>
              <a:t>org</a:t>
            </a:r>
            <a:r>
              <a:rPr lang="it-IT" sz="2000" dirty="0"/>
              <a:t>” che fornisce al sistema i dati aggiornati relativi ai campionati, alle squadre che partecipano e alle partite che vengono disputate. Tutti i dati vengono ottenuti tramite chiamate AJAX all’API che li restituisce in formato JSON; quest’ultimi, dopo essere stati </a:t>
            </a:r>
            <a:r>
              <a:rPr lang="it-IT" sz="2000" dirty="0" err="1"/>
              <a:t>parserizzati</a:t>
            </a:r>
            <a:r>
              <a:rPr lang="it-IT" sz="2000" dirty="0"/>
              <a:t>, vengono salvati nel database tramite l’apposita </a:t>
            </a:r>
            <a:r>
              <a:rPr lang="it-IT" sz="2000" dirty="0" err="1"/>
              <a:t>servlet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CryptoBet</a:t>
            </a:r>
            <a:r>
              <a:rPr lang="it-IT" sz="2000" dirty="0"/>
              <a:t> garantisce al cliente una totale sicurezza nell’ambito delle transazioni: tutti i movimenti di denaro, o in generale gli aggiornamenti importanti, vengono racchiusi e svolti con la stessa connessione </a:t>
            </a:r>
            <a:r>
              <a:rPr lang="it-IT" sz="2000" dirty="0" err="1"/>
              <a:t>cosicchè</a:t>
            </a:r>
            <a:r>
              <a:rPr lang="it-IT" sz="2000" dirty="0"/>
              <a:t>, in caso d’errore, si può effettuare un </a:t>
            </a:r>
            <a:r>
              <a:rPr lang="it-IT" sz="2000" dirty="0" err="1"/>
              <a:t>rollback</a:t>
            </a:r>
            <a:r>
              <a:rPr lang="it-IT" sz="2000" dirty="0"/>
              <a:t> totale.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5802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1C940E-AA35-45C1-A199-B6108396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... altri punti di forza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F472B-FB62-45B8-A4F7-FD95B8FC4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L’amministratore, nel modificare una quota, può richiede al sistema un suggerimento. Sulla base di statistiche implementate manualmente ed effettuate sulle </a:t>
            </a:r>
            <a:r>
              <a:rPr lang="it-IT" dirty="0" err="1"/>
              <a:t>tuple</a:t>
            </a:r>
            <a:r>
              <a:rPr lang="it-IT" dirty="0"/>
              <a:t> del database, il sistema è in grado di fornire il supporto richiesto. </a:t>
            </a:r>
          </a:p>
          <a:p>
            <a:r>
              <a:rPr lang="it-IT" dirty="0"/>
              <a:t>Il dominio rappresentato da </a:t>
            </a:r>
            <a:r>
              <a:rPr lang="it-IT" dirty="0" err="1"/>
              <a:t>CryptoBet</a:t>
            </a:r>
            <a:r>
              <a:rPr lang="it-IT" dirty="0"/>
              <a:t> è non banale. Ciò è dimostrato dal fatto che il database è dotato di ben 14 tabelle.</a:t>
            </a:r>
          </a:p>
          <a:p>
            <a:r>
              <a:rPr lang="it-IT" dirty="0" err="1"/>
              <a:t>CryptoBet</a:t>
            </a:r>
            <a:r>
              <a:rPr lang="it-IT" dirty="0"/>
              <a:t> fornisce agli utilizzatori tutte le funzionalità che garantisce un tipico sito di scommesse. Tutti i casi d’uso che erano stati pianificati sono stati implementati e nessuna funzionalità è stata tralasciata.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477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F89A38-0EF0-4D17-9C61-AD25B7789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02" y="-377687"/>
            <a:ext cx="10018713" cy="1752599"/>
          </a:xfrm>
        </p:spPr>
        <p:txBody>
          <a:bodyPr/>
          <a:lstStyle/>
          <a:p>
            <a:r>
              <a:rPr lang="it-IT" dirty="0"/>
              <a:t>4. Lo schema entità relazioni (E-R)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07E3D2A-75EC-4E31-9E52-E41A8E187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176" y="904461"/>
            <a:ext cx="10342317" cy="5585791"/>
          </a:xfrm>
        </p:spPr>
      </p:pic>
    </p:spTree>
    <p:extLst>
      <p:ext uri="{BB962C8B-B14F-4D97-AF65-F5344CB8AC3E}">
        <p14:creationId xmlns:p14="http://schemas.microsoft.com/office/powerpoint/2010/main" val="72933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7684DA-E1C8-46FD-A90B-74439BAB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it-IT" dirty="0"/>
              <a:t>5. Il diagramma delle classi.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5060855-EEA1-4411-A607-57249A72D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2" y="1514474"/>
            <a:ext cx="10554487" cy="4038601"/>
          </a:xfrm>
        </p:spPr>
      </p:pic>
    </p:spTree>
    <p:extLst>
      <p:ext uri="{BB962C8B-B14F-4D97-AF65-F5344CB8AC3E}">
        <p14:creationId xmlns:p14="http://schemas.microsoft.com/office/powerpoint/2010/main" val="123393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CD2934-A8E9-40AA-A2CE-37DEEF21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1.Introduzione a </a:t>
            </a:r>
            <a:r>
              <a:rPr lang="it-IT" dirty="0" err="1"/>
              <a:t>CryptoBet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D78C38-2654-4BFC-A5D9-CB0FB5138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Il nuovo sito web “</a:t>
            </a:r>
            <a:r>
              <a:rPr lang="it-IT" sz="2000" dirty="0" err="1"/>
              <a:t>CryptoBet</a:t>
            </a:r>
            <a:r>
              <a:rPr lang="it-IT" sz="2000" dirty="0"/>
              <a:t>” è stato sviluppato per dare la possibilità, a tutti gli amanti del mondo delle scommesse, di scommettere in piena sicurezza e con tutti gli strumenti desiderati. </a:t>
            </a:r>
            <a:r>
              <a:rPr lang="it-IT" sz="2000" dirty="0" err="1"/>
              <a:t>CryptoBet</a:t>
            </a:r>
            <a:r>
              <a:rPr lang="it-IT" sz="2000" dirty="0"/>
              <a:t> è stato pensato sia per coloro che, unitisi all’amministrazione, vogliono dedicarsi alla gestione e all’aggiornamento del sito, sia per coloro che, essendo amanti delle scommesse, desiderano avere un proprio account e la possibilità di sfruttarlo al meglio. </a:t>
            </a:r>
            <a:r>
              <a:rPr lang="it-IT" sz="2000" dirty="0" err="1"/>
              <a:t>CryptoBet</a:t>
            </a:r>
            <a:r>
              <a:rPr lang="it-IT" sz="2000" dirty="0"/>
              <a:t> individua due diverse figure, con obiettivi totalmente diversi: l’</a:t>
            </a:r>
            <a:r>
              <a:rPr lang="it-IT" sz="2000" b="1" dirty="0"/>
              <a:t>amministratore </a:t>
            </a:r>
            <a:r>
              <a:rPr lang="it-IT" sz="2000" dirty="0"/>
              <a:t>e il </a:t>
            </a:r>
            <a:r>
              <a:rPr lang="it-IT" sz="2000" b="1" dirty="0"/>
              <a:t>giocatore.</a:t>
            </a:r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7513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098351-A198-43BB-8A68-5D0F9872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1.1 Cosa  può fare l’amministratore?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BCE053-D07B-4F0F-A537-884CEEBE4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Una volta in possesso delle credenziali per l’accesso al sito con i permessi di amministrazione, ottenute contattando gli sviluppatori, l’amministratore sarà in grado di accedere al sito e di gestirlo come desidera. Per quanto riguarda la gestione, </a:t>
            </a:r>
            <a:r>
              <a:rPr lang="it-IT" sz="2000" dirty="0" err="1"/>
              <a:t>CryptoBet</a:t>
            </a:r>
            <a:r>
              <a:rPr lang="it-IT" sz="2000" dirty="0"/>
              <a:t> offre la possibilità di effettuare aggiornamenti riguardanti le squadre e i campionati, le partite oppure modifiche sulle quote relative alle partite.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678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14294-D92F-44D0-9D88-E5B0188B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5" y="503335"/>
            <a:ext cx="11021051" cy="970450"/>
          </a:xfrm>
        </p:spPr>
        <p:txBody>
          <a:bodyPr>
            <a:normAutofit/>
          </a:bodyPr>
          <a:lstStyle/>
          <a:p>
            <a:r>
              <a:rPr lang="it-IT" dirty="0"/>
              <a:t>1.1.1 Aggiornamento squadre e campionati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C3C3D9-3B3D-4205-9845-ACB8F97A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L’amministratore che richiede questo tipo di aggiornamento intende ottenere tutti i dati relativi alle squadre e ai campionati attualmente disponibili. I dati ottenuti da questo aggiornamento potranno, in seguito, essere visualizzati nella pagina dedicata, in cui verranno mostrate tutte le squadre con i relativi scudetti</a:t>
            </a:r>
          </a:p>
        </p:txBody>
      </p:sp>
    </p:spTree>
    <p:extLst>
      <p:ext uri="{BB962C8B-B14F-4D97-AF65-F5344CB8AC3E}">
        <p14:creationId xmlns:p14="http://schemas.microsoft.com/office/powerpoint/2010/main" val="13765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7B7F22-F1B3-484A-A5B3-4AF153F0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1.1.2 Aggiornamento partite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230A4F-4D1A-459E-AEC7-2014D59A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L’amministratore che richiede questo tipo di aggiornamento desidera ricevere tutte le nuove partite pianificate e tutte le informazioni riguardanti le partite concluse. Dopo questo aggiornamento, per tutte le partite concluse, il sistema andrà a verificare, per ogni esito, se questo si è verificato o meno. Per tutte le nuove partite, invece, il sistema andrà a memorizzare tutti i possibili esiti, la cui quota iniziale viene calcolata sulla base di statistiche eseguite dal sistema sui dati storici.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5267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2C805E-BCD1-4CBA-8F32-D5BD27A6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1.1.3 Modifica quote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615D97-0DFA-491E-8A79-F6CB1CE6E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All’amministratore è data, inoltre, la possibilità di effettuare delle modifiche riguardanti le quote relative agli esiti delle varie partite. Il sistema consente all’amministratore di selezionare i vari campionati. Per le partite relative ai campionati selezionati, l’amministratore può abilitare e/o disabilitare i vari esiti o, in alternativa, modificare le quote. Per quanto riguarda la modifica di una quota, l’amministratore specifica l’esito e può o richiedere un suggerimento al sistema sulla quota da inserire oppure, in alternativa, inserirla autonomamente. </a:t>
            </a:r>
          </a:p>
          <a:p>
            <a:pPr marL="0" indent="0">
              <a:buNone/>
            </a:pPr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77065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167B4-B326-41EB-87EF-D7860BEA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1.2 Cosa può fare il giocatore?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02159-C1DF-42BD-A636-F7366779F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293" y="2535983"/>
            <a:ext cx="10554574" cy="3636511"/>
          </a:xfrm>
        </p:spPr>
        <p:txBody>
          <a:bodyPr>
            <a:noAutofit/>
          </a:bodyPr>
          <a:lstStyle/>
          <a:p>
            <a:r>
              <a:rPr lang="it-IT" sz="2000" dirty="0"/>
              <a:t>A tutti i nuovi clienti, </a:t>
            </a:r>
            <a:r>
              <a:rPr lang="it-IT" sz="2000" dirty="0" err="1"/>
              <a:t>CryptoBet</a:t>
            </a:r>
            <a:r>
              <a:rPr lang="it-IT" sz="2000" dirty="0"/>
              <a:t> consente di creare un account personale associando a quest’ultimo una carta di credito che verrà utilizzata per versare e/o prelevare denaro dal conto. Una volta in possesso dell’account, il giocatore può finalmente accedere al sito tramite le credenziali da lui inserite al momento della registrazione. </a:t>
            </a:r>
            <a:br>
              <a:rPr lang="it-IT" sz="2000" dirty="0"/>
            </a:br>
            <a:r>
              <a:rPr lang="it-IT" sz="2000" dirty="0"/>
              <a:t>Il giocatore può effettuare operazioni riguardanti la gestione del conto, o creare, ed eventualmente giocare, delle scommesse.</a:t>
            </a:r>
            <a:br>
              <a:rPr lang="it-IT" sz="2000" dirty="0"/>
            </a:br>
            <a:r>
              <a:rPr lang="it-IT" sz="2000" dirty="0"/>
              <a:t>Le operazioni previste nella gestione del conto riguardano il versamento e/o il prelievo di denaro, la visualizzazione degli ultimi movimenti effettuati e delle ultime scommesse, con la possibilità, per quest’ultime, di verificarne e visualizzarne l’esito.</a:t>
            </a:r>
            <a:br>
              <a:rPr lang="it-IT" sz="2000" dirty="0"/>
            </a:br>
            <a:r>
              <a:rPr lang="it-IT" sz="2000" dirty="0"/>
              <a:t>Il giocatore, inoltre, può creare una scommessa, aprendo i campionati di suo interesse e scegliendo, per le partite relative, gli esiti che vuole inserire. Quando il giocatore è soddisfatto della scommessa pianificata, può decidere di giocarla e sarà compito del sistema memorizzarla ed inserirla nelle sue scommesse.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278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B9C1B4-812A-4743-8524-A9BE2F6B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Casi d’uso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5B7C60-1BE0-4342-9383-03C74147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Nel sito web realizzato, sono stati implementati tre casi d’uso di fondamentale importanza.</a:t>
            </a:r>
          </a:p>
          <a:p>
            <a:r>
              <a:rPr lang="it-IT" sz="2000" dirty="0"/>
              <a:t>L’amministratore, come detto precedentemente, può gestire le partite: è stato dunque implementato il caso d’uso «Gestire Partite».</a:t>
            </a:r>
          </a:p>
          <a:p>
            <a:r>
              <a:rPr lang="it-IT" sz="2000" dirty="0"/>
              <a:t>Il giocatore, come detto nell’introduzione, può scommettere e gestire il proprio conto: sono stati dunque implementati i casi d’uso «Gestire Conto» e «Scommettere». </a:t>
            </a:r>
          </a:p>
        </p:txBody>
      </p:sp>
    </p:spTree>
    <p:extLst>
      <p:ext uri="{BB962C8B-B14F-4D97-AF65-F5344CB8AC3E}">
        <p14:creationId xmlns:p14="http://schemas.microsoft.com/office/powerpoint/2010/main" val="361507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egnaposto contenuto 4">
            <a:extLst>
              <a:ext uri="{FF2B5EF4-FFF2-40B4-BE49-F238E27FC236}">
                <a16:creationId xmlns:a16="http://schemas.microsoft.com/office/drawing/2014/main" id="{BFFBBA13-FAC6-4AA4-9331-167FD6556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581" y="1941442"/>
            <a:ext cx="5874990" cy="4509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3D3F8B1-9106-495F-916A-21D8FA75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68" y="188843"/>
            <a:ext cx="10018713" cy="1752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2.1 </a:t>
            </a:r>
            <a:r>
              <a:rPr lang="en-US" dirty="0" err="1"/>
              <a:t>Diagramma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d’uso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13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80</TotalTime>
  <Words>805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Parallasse</vt:lpstr>
      <vt:lpstr>CryptoBet</vt:lpstr>
      <vt:lpstr>1.Introduzione a CryptoBet </vt:lpstr>
      <vt:lpstr>1.1 Cosa  può fare l’amministratore?</vt:lpstr>
      <vt:lpstr>1.1.1 Aggiornamento squadre e campionati</vt:lpstr>
      <vt:lpstr>1.1.2 Aggiornamento partite</vt:lpstr>
      <vt:lpstr>1.1.3 Modifica quote</vt:lpstr>
      <vt:lpstr>1.2 Cosa può fare il giocatore? </vt:lpstr>
      <vt:lpstr>2. Casi d’uso</vt:lpstr>
      <vt:lpstr>2.1 Diagramma dei casi d’uso</vt:lpstr>
      <vt:lpstr>3. I punti di forza di CryptoBet</vt:lpstr>
      <vt:lpstr>... altri punti di forza</vt:lpstr>
      <vt:lpstr>4. Lo schema entità relazioni (E-R)</vt:lpstr>
      <vt:lpstr>5. Il diagramma delle classi.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CryptoBet</dc:title>
  <dc:creator>MATTEO AVOLIO</dc:creator>
  <cp:lastModifiedBy>MATTEO AVOLIO</cp:lastModifiedBy>
  <cp:revision>9</cp:revision>
  <dcterms:created xsi:type="dcterms:W3CDTF">2018-01-19T14:37:27Z</dcterms:created>
  <dcterms:modified xsi:type="dcterms:W3CDTF">2018-01-20T10:12:14Z</dcterms:modified>
</cp:coreProperties>
</file>