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75175-D19A-4A64-90EF-C43D317A42EC}" type="datetimeFigureOut">
              <a:rPr lang="cs-CZ" smtClean="0"/>
              <a:t>28.12.2022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03DD-F332-47CC-917E-7D135BB527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950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cs-CZ" dirty="0"/>
              <a:t>Nevýhody </a:t>
            </a:r>
            <a:r>
              <a:rPr lang="cs-CZ" dirty="0" err="1"/>
              <a:t>avi</a:t>
            </a:r>
            <a:r>
              <a:rPr lang="cs-CZ" dirty="0"/>
              <a:t>.    </a:t>
            </a:r>
            <a:r>
              <a:rPr lang="cs-CZ" b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Velikost souboru je velmi velká.      AVI zabírá spoustu místa kvůli velké velikosti souboru.      Nejedná se o doporučení pro sdílení videa.</a:t>
            </a:r>
          </a:p>
          <a:p>
            <a:pPr algn="l">
              <a:buFont typeface="Arial" panose="020B0604020202020204" pitchFamily="34" charset="0"/>
              <a:buNone/>
            </a:pPr>
            <a:endParaRPr lang="cs-CZ" b="0" dirty="0">
              <a:solidFill>
                <a:srgbClr val="222222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cs-CZ" b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R</a:t>
            </a:r>
          </a:p>
          <a:p>
            <a:pPr algn="l">
              <a:buFont typeface="Arial" panose="020B0604020202020204" pitchFamily="34" charset="0"/>
              <a:buNone/>
            </a:pPr>
            <a:endParaRPr lang="cs-CZ" b="0" dirty="0">
              <a:solidFill>
                <a:srgbClr val="222222"/>
              </a:solidFill>
              <a:effectLst/>
              <a:latin typeface="Segoe UI" panose="020B0502040204020203" pitchFamily="34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103DD-F332-47CC-917E-7D135BB527FE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592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4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3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0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453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2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54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9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02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5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5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1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4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4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8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7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71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Form&#225;t_video_souboru" TargetMode="External"/><Relationship Id="rId2" Type="http://schemas.openxmlformats.org/officeDocument/2006/relationships/hyperlink" Target="https://www.bluraycopys.com/cs/video/avi-vs-mp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Barevná likvidní grafika">
            <a:extLst>
              <a:ext uri="{FF2B5EF4-FFF2-40B4-BE49-F238E27FC236}">
                <a16:creationId xmlns:a16="http://schemas.microsoft.com/office/drawing/2014/main" id="{75B0B90D-247B-D70D-38A0-B918D2894D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694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3E981A1-471E-D91E-D8BD-87E30E2CC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18536"/>
            <a:ext cx="8825658" cy="3329581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Formáty videí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EFF542-AA42-FBEC-3D1A-D457C8802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21500"/>
            <a:ext cx="3161406" cy="335394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Dominik Knápek i11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6760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8F3258-218E-7038-6775-D174BD12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AVI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73D344-1BAB-E8D8-D7F1-493D1FF7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cs-CZ" dirty="0"/>
              <a:t>Mezi jeden z nejpoužívanějších formátů je .</a:t>
            </a:r>
            <a:r>
              <a:rPr lang="cs-CZ" dirty="0" err="1"/>
              <a:t>avi</a:t>
            </a:r>
            <a:r>
              <a:rPr lang="cs-CZ" dirty="0"/>
              <a:t>. Je tomu tak, jelikož se takhle šíří pirátské filmy na internetu</a:t>
            </a:r>
          </a:p>
          <a:p>
            <a:r>
              <a:rPr lang="cs-CZ" dirty="0" err="1"/>
              <a:t>Ikdyž</a:t>
            </a:r>
            <a:r>
              <a:rPr lang="cs-CZ" dirty="0"/>
              <a:t> je AVI zastaralý typ formátů a šel by lehce nahradit, tak má stále nějaké výhody:</a:t>
            </a:r>
          </a:p>
          <a:p>
            <a:r>
              <a:rPr lang="cs-CZ" dirty="0"/>
              <a:t>1. Je vysoce kompatibilní s Windows, protože je vyvíjen Microsoftem.</a:t>
            </a:r>
          </a:p>
          <a:p>
            <a:r>
              <a:rPr lang="cs-CZ" dirty="0"/>
              <a:t>2. Ukládá nekomprimované digitální video v plné kvalitě</a:t>
            </a:r>
          </a:p>
          <a:p>
            <a:r>
              <a:rPr lang="cs-CZ" dirty="0"/>
              <a:t>3. Je dobrý na další úpravu </a:t>
            </a:r>
          </a:p>
          <a:p>
            <a:r>
              <a:rPr lang="cs-CZ" dirty="0"/>
              <a:t>Nejvyšší možná kvalita je Full HD </a:t>
            </a:r>
          </a:p>
        </p:txBody>
      </p:sp>
    </p:spTree>
    <p:extLst>
      <p:ext uri="{BB962C8B-B14F-4D97-AF65-F5344CB8AC3E}">
        <p14:creationId xmlns:p14="http://schemas.microsoft.com/office/powerpoint/2010/main" val="338142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9D8F47-387F-8067-C225-87110326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MP4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B73558-6BCD-92B0-C67A-8028C950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 též jeden z nejpoužívanějších formátů videí, jeho hlavní výhodou oproti AVI je menší velikost.</a:t>
            </a:r>
          </a:p>
          <a:p>
            <a:r>
              <a:rPr lang="cs-CZ" dirty="0"/>
              <a:t>Používá se hlavně u videí, které se následně nahrávají na </a:t>
            </a:r>
            <a:r>
              <a:rPr lang="cs-CZ" dirty="0" err="1"/>
              <a:t>Youtube</a:t>
            </a:r>
            <a:r>
              <a:rPr lang="cs-CZ" dirty="0"/>
              <a:t>.</a:t>
            </a:r>
          </a:p>
          <a:p>
            <a:r>
              <a:rPr lang="cs-CZ" dirty="0"/>
              <a:t>Videa ve formátu MP4 jsou již komprimovány</a:t>
            </a:r>
          </a:p>
          <a:p>
            <a:r>
              <a:rPr lang="cs-CZ" dirty="0"/>
              <a:t>Lépe se šíří mezi různými zařízeními například z telefonu do počítače.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663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2E8C7A-EB5E-B42D-F7B9-1F420F99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7074C7-8637-6800-99B3-58CF891E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Jaký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je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rozdíl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mezi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video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formáty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AVI a MP4. In: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Bluraycopys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Czech republic: Blu-ray Masters, 2021 [cit. 2022-12-28].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Dostupné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z: 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2"/>
              </a:rPr>
              <a:t>https://www.bluraycopys.com/cs/video/avi-vs-mp4.html</a:t>
            </a:r>
            <a:endParaRPr lang="cs-CZ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Formát video souboru. In: </a:t>
            </a:r>
            <a:r>
              <a:rPr lang="cs-CZ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Wikipedia: </a:t>
            </a:r>
            <a:r>
              <a:rPr lang="cs-CZ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cs-CZ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free </a:t>
            </a:r>
            <a:r>
              <a:rPr lang="cs-CZ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encyclopedia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Wikimedia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Foundation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, 2022 [cit. 2022-12-28]. Dostupné z: 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3"/>
              </a:rPr>
              <a:t>https://cs.wikipedia.org/wiki/</a:t>
            </a:r>
            <a:r>
              <a:rPr lang="cs-CZ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3"/>
              </a:rPr>
              <a:t>Formát_video_souboru</a:t>
            </a:r>
            <a:endParaRPr lang="cs-CZ" b="0" i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cs-CZ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869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252</Words>
  <Application>Microsoft Office PowerPoint</Application>
  <PresentationFormat>Širokoúhlá obrazovka</PresentationFormat>
  <Paragraphs>21</Paragraphs>
  <Slides>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Open Sans</vt:lpstr>
      <vt:lpstr>Segoe UI</vt:lpstr>
      <vt:lpstr>Wingdings 3</vt:lpstr>
      <vt:lpstr>Ion</vt:lpstr>
      <vt:lpstr>Formáty videí</vt:lpstr>
      <vt:lpstr>AVI</vt:lpstr>
      <vt:lpstr>MP4 </vt:lpstr>
      <vt:lpstr>Citace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Formáty videí</dc:title>
  <dc:creator>Knápek Dominik</dc:creator>
  <cp:lastModifiedBy>Knápek Dominik</cp:lastModifiedBy>
  <cp:revision>1</cp:revision>
  <dcterms:created xsi:type="dcterms:W3CDTF">2022-12-28T15:33:52Z</dcterms:created>
  <dcterms:modified xsi:type="dcterms:W3CDTF">2022-12-28T16:21:35Z</dcterms:modified>
</cp:coreProperties>
</file>