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75175-D19A-4A64-90EF-C43D317A42EC}" type="datetimeFigureOut">
              <a:rPr lang="cs-CZ" smtClean="0"/>
              <a:t>29.12.2022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103DD-F332-47CC-917E-7D135BB527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29509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cs-CZ" dirty="0"/>
              <a:t>Nevýhody </a:t>
            </a:r>
            <a:r>
              <a:rPr lang="cs-CZ" dirty="0" err="1"/>
              <a:t>avi</a:t>
            </a:r>
            <a:r>
              <a:rPr lang="cs-CZ" dirty="0"/>
              <a:t>.    </a:t>
            </a:r>
            <a:r>
              <a:rPr lang="cs-CZ" b="0" dirty="0">
                <a:solidFill>
                  <a:srgbClr val="222222"/>
                </a:solidFill>
                <a:effectLst/>
                <a:latin typeface="Segoe UI" panose="020B0502040204020203" pitchFamily="34" charset="0"/>
              </a:rPr>
              <a:t>Velikost souboru je velmi velká.      AVI zabírá spoustu místa kvůli velké velikosti souboru.      Nejedná se o doporučení pro sdílení videa.</a:t>
            </a:r>
          </a:p>
          <a:p>
            <a:pPr algn="l">
              <a:buFont typeface="Arial" panose="020B0604020202020204" pitchFamily="34" charset="0"/>
              <a:buNone/>
            </a:pPr>
            <a:endParaRPr lang="cs-CZ" b="0" dirty="0">
              <a:solidFill>
                <a:srgbClr val="222222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cs-CZ" b="0" dirty="0">
                <a:solidFill>
                  <a:srgbClr val="222222"/>
                </a:solidFill>
                <a:effectLst/>
                <a:latin typeface="Segoe UI" panose="020B0502040204020203" pitchFamily="34" charset="0"/>
              </a:rPr>
              <a:t>R</a:t>
            </a:r>
          </a:p>
          <a:p>
            <a:pPr algn="l">
              <a:buFont typeface="Arial" panose="020B0604020202020204" pitchFamily="34" charset="0"/>
              <a:buNone/>
            </a:pPr>
            <a:endParaRPr lang="cs-CZ" b="0" dirty="0">
              <a:solidFill>
                <a:srgbClr val="222222"/>
              </a:solidFill>
              <a:effectLst/>
              <a:latin typeface="Segoe UI" panose="020B0502040204020203" pitchFamily="34" charset="0"/>
            </a:endParaRP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103DD-F332-47CC-917E-7D135BB527FE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85923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Rastr = pixel</a:t>
            </a:r>
          </a:p>
          <a:p>
            <a:r>
              <a:rPr lang="cs-CZ" dirty="0"/>
              <a:t>Má pouze 256 ( 8 bitů ) </a:t>
            </a:r>
          </a:p>
          <a:p>
            <a:r>
              <a:rPr lang="cs-CZ" dirty="0"/>
              <a:t>Použít bezeztrátovou kompresi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103DD-F332-47CC-917E-7D135BB527FE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50848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143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834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408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6453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7230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12/29/2022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0546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12/29/2022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891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4021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457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59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19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412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146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12/29/2022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748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12/29/2022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03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12/29/2022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086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171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12/29/2022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5711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  <p:sldLayoutId id="2147483840" r:id="rId13"/>
    <p:sldLayoutId id="2147483841" r:id="rId14"/>
    <p:sldLayoutId id="2147483842" r:id="rId15"/>
    <p:sldLayoutId id="2147483843" r:id="rId16"/>
    <p:sldLayoutId id="214748384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s.wikipedia.org/wiki/Form&#225;t_video_souboru" TargetMode="External"/><Relationship Id="rId2" Type="http://schemas.openxmlformats.org/officeDocument/2006/relationships/hyperlink" Target="https://www.bluraycopys.com/cs/video/avi-vs-mp4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s.wikipedia.org/wiki/GI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3" descr="Barevná likvidní grafika">
            <a:extLst>
              <a:ext uri="{FF2B5EF4-FFF2-40B4-BE49-F238E27FC236}">
                <a16:creationId xmlns:a16="http://schemas.microsoft.com/office/drawing/2014/main" id="{75B0B90D-247B-D70D-38A0-B918D2894D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6948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83E981A1-471E-D91E-D8BD-87E30E2CC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818536"/>
            <a:ext cx="8825658" cy="3329581"/>
          </a:xfrm>
        </p:spPr>
        <p:txBody>
          <a:bodyPr>
            <a:normAutofit/>
          </a:bodyPr>
          <a:lstStyle/>
          <a:p>
            <a:pPr algn="ctr"/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Formáty videí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8EFF542-AA42-FBEC-3D1A-D457C88026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521500"/>
            <a:ext cx="3161406" cy="335394"/>
          </a:xfrm>
        </p:spPr>
        <p:txBody>
          <a:bodyPr>
            <a:normAutofit fontScale="92500" lnSpcReduction="20000"/>
          </a:bodyPr>
          <a:lstStyle/>
          <a:p>
            <a:r>
              <a:rPr lang="cs-CZ" dirty="0"/>
              <a:t>Dominik Knápek i11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06760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8F3258-218E-7038-6775-D174BD128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AVI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073D344-1BAB-E8D8-D7F1-493D1FF72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052918"/>
            <a:ext cx="8946541" cy="4195481"/>
          </a:xfrm>
        </p:spPr>
        <p:txBody>
          <a:bodyPr/>
          <a:lstStyle/>
          <a:p>
            <a:r>
              <a:rPr lang="cs-CZ" dirty="0"/>
              <a:t>Mezi jeden z nejpoužívanějších formátů je .</a:t>
            </a:r>
            <a:r>
              <a:rPr lang="cs-CZ" dirty="0" err="1"/>
              <a:t>avi</a:t>
            </a:r>
            <a:r>
              <a:rPr lang="cs-CZ" dirty="0"/>
              <a:t>. Je tomu tak, jelikož se takhle šíří pirátské filmy na internetu</a:t>
            </a:r>
          </a:p>
          <a:p>
            <a:r>
              <a:rPr lang="cs-CZ" dirty="0" err="1"/>
              <a:t>Ikdyž</a:t>
            </a:r>
            <a:r>
              <a:rPr lang="cs-CZ" dirty="0"/>
              <a:t> je AVI zastaralý typ formátů a šel by lehce nahradit, tak má stále nějaké výhody:</a:t>
            </a:r>
          </a:p>
          <a:p>
            <a:r>
              <a:rPr lang="cs-CZ" dirty="0"/>
              <a:t>1. Je vysoce kompatibilní s Windows, protože je vyvíjen Microsoftem.</a:t>
            </a:r>
          </a:p>
          <a:p>
            <a:r>
              <a:rPr lang="cs-CZ" dirty="0"/>
              <a:t>2. Ukládá nekomprimované digitální video v plné kvalitě</a:t>
            </a:r>
          </a:p>
          <a:p>
            <a:r>
              <a:rPr lang="cs-CZ" dirty="0"/>
              <a:t>3. Je dobrý na další úpravu </a:t>
            </a:r>
          </a:p>
          <a:p>
            <a:r>
              <a:rPr lang="cs-CZ" dirty="0"/>
              <a:t>Nejvyšší možná kvalita je Full HD </a:t>
            </a:r>
          </a:p>
        </p:txBody>
      </p:sp>
    </p:spTree>
    <p:extLst>
      <p:ext uri="{BB962C8B-B14F-4D97-AF65-F5344CB8AC3E}">
        <p14:creationId xmlns:p14="http://schemas.microsoft.com/office/powerpoint/2010/main" val="3381421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9D8F47-387F-8067-C225-871103260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MP4</a:t>
            </a:r>
            <a:br>
              <a:rPr lang="cs-CZ" dirty="0"/>
            </a:b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0B73558-6BCD-92B0-C67A-8028C9502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Je též jeden z nejpoužívanějších formátů videí, jeho hlavní výhodou oproti AVI je menší velikost.</a:t>
            </a:r>
          </a:p>
          <a:p>
            <a:r>
              <a:rPr lang="cs-CZ" dirty="0"/>
              <a:t>Používá se hlavně u videí, které se následně nahrávají na </a:t>
            </a:r>
            <a:r>
              <a:rPr lang="cs-CZ" dirty="0" err="1"/>
              <a:t>Youtube</a:t>
            </a:r>
            <a:r>
              <a:rPr lang="cs-CZ" dirty="0"/>
              <a:t>.</a:t>
            </a:r>
          </a:p>
          <a:p>
            <a:r>
              <a:rPr lang="cs-CZ" dirty="0"/>
              <a:t>Videa ve formátu MP4 jsou již komprimovány</a:t>
            </a:r>
          </a:p>
          <a:p>
            <a:r>
              <a:rPr lang="cs-CZ" dirty="0"/>
              <a:t>Lépe se šíří mezi různými zařízeními například z telefonu do počítače.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1663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43A2EF2-2E8A-E78E-0A10-A8A5A6660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GIF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1FC5EFA-FE79-5B92-C63B-AE3B2AF1B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Je grafický formát určený pro rastrovou grafiku</a:t>
            </a:r>
          </a:p>
          <a:p>
            <a:r>
              <a:rPr lang="cs-CZ" dirty="0"/>
              <a:t>Neukládá zvuk a má omezený počet barev </a:t>
            </a:r>
          </a:p>
          <a:p>
            <a:r>
              <a:rPr lang="cs-CZ" dirty="0"/>
              <a:t>Je využívaný pro animace a na obrázky, které mají málo barev a je potřeba zachovat vstupní kvalitu</a:t>
            </a:r>
          </a:p>
        </p:txBody>
      </p:sp>
      <p:pic>
        <p:nvPicPr>
          <p:cNvPr id="5" name="Obrázek 4" descr="Obsah obrázku tmavé&#10;&#10;Popis byl vytvořen automaticky">
            <a:extLst>
              <a:ext uri="{FF2B5EF4-FFF2-40B4-BE49-F238E27FC236}">
                <a16:creationId xmlns:a16="http://schemas.microsoft.com/office/drawing/2014/main" id="{A4E3A8D1-CFA8-1C7D-E037-AE64FA8821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0055" y="3545094"/>
            <a:ext cx="3079596" cy="307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854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32E8C7A-EB5E-B42D-F7B9-1F420F991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Citace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F7074C7-8637-6800-99B3-58CF891E7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Jaký</a:t>
            </a:r>
            <a:r>
              <a:rPr lang="en-US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 je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rozdíl</a:t>
            </a:r>
            <a:r>
              <a:rPr lang="en-US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mezi</a:t>
            </a:r>
            <a:r>
              <a:rPr lang="en-US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 video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formáty</a:t>
            </a:r>
            <a:r>
              <a:rPr lang="en-US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 AVI a MP4. In: </a:t>
            </a:r>
            <a:r>
              <a:rPr lang="en-US" b="0" i="1" dirty="0" err="1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Bluraycopys</a:t>
            </a:r>
            <a:r>
              <a:rPr lang="en-US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 [online]. Czech republic: Blu-ray Masters, 2021 [cit. 2022-12-28].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Dostupné</a:t>
            </a:r>
            <a:r>
              <a:rPr lang="en-US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 z: </a:t>
            </a:r>
            <a:r>
              <a:rPr lang="en-US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  <a:hlinkClick r:id="rId2"/>
              </a:rPr>
              <a:t>https://www.bluraycopys.com/cs/video/avi-vs-mp4.html</a:t>
            </a:r>
            <a:endParaRPr lang="cs-CZ" b="0" i="0" dirty="0">
              <a:solidFill>
                <a:srgbClr val="212529"/>
              </a:solidFill>
              <a:effectLst/>
              <a:latin typeface="Open Sans" panose="020B0606030504020204" pitchFamily="34" charset="0"/>
            </a:endParaRPr>
          </a:p>
          <a:p>
            <a:r>
              <a:rPr lang="cs-CZ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Formát video souboru. In: </a:t>
            </a:r>
            <a:r>
              <a:rPr lang="cs-CZ" b="0" i="1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Wikipedia: </a:t>
            </a:r>
            <a:r>
              <a:rPr lang="cs-CZ" b="0" i="1" dirty="0" err="1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the</a:t>
            </a:r>
            <a:r>
              <a:rPr lang="cs-CZ" b="0" i="1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 free </a:t>
            </a:r>
            <a:r>
              <a:rPr lang="cs-CZ" b="0" i="1" dirty="0" err="1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encyclopedia</a:t>
            </a:r>
            <a:r>
              <a:rPr lang="cs-CZ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 [online]. San Francisco (CA): </a:t>
            </a:r>
            <a:r>
              <a:rPr lang="cs-CZ" b="0" i="0" dirty="0" err="1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Wikimedia</a:t>
            </a:r>
            <a:r>
              <a:rPr lang="cs-CZ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cs-CZ" b="0" i="0" dirty="0" err="1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Foundation</a:t>
            </a:r>
            <a:r>
              <a:rPr lang="cs-CZ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, 2022 [cit. 2022-12-28]. Dostupné z: </a:t>
            </a:r>
            <a:r>
              <a:rPr lang="cs-CZ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  <a:hlinkClick r:id="rId3"/>
              </a:rPr>
              <a:t>https://cs.wikipedia.org/wiki/</a:t>
            </a:r>
            <a:r>
              <a:rPr lang="cs-CZ" b="0" i="0" dirty="0" err="1">
                <a:solidFill>
                  <a:srgbClr val="212529"/>
                </a:solidFill>
                <a:effectLst/>
                <a:latin typeface="Open Sans" panose="020B0606030504020204" pitchFamily="34" charset="0"/>
                <a:hlinkClick r:id="rId3"/>
              </a:rPr>
              <a:t>Formát_video_souboru</a:t>
            </a:r>
            <a:endParaRPr lang="cs-CZ" b="0" i="0" dirty="0">
              <a:solidFill>
                <a:srgbClr val="212529"/>
              </a:solidFill>
              <a:effectLst/>
              <a:latin typeface="Open Sans" panose="020B0606030504020204" pitchFamily="34" charset="0"/>
            </a:endParaRPr>
          </a:p>
          <a:p>
            <a:r>
              <a:rPr lang="en-US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GIF. In: </a:t>
            </a:r>
            <a:r>
              <a:rPr lang="en-US" b="0" i="1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Wikipedia: the free encyclopedia</a:t>
            </a:r>
            <a:r>
              <a:rPr lang="en-US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 [online]. San Francisco (CA): Wikimedia Foundation, 2022 [cit. 2022-12-29].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Dostupné</a:t>
            </a:r>
            <a:r>
              <a:rPr lang="en-US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 z: </a:t>
            </a:r>
            <a:r>
              <a:rPr lang="en-US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  <a:hlinkClick r:id="rId4"/>
              </a:rPr>
              <a:t>https://cs.wikipedia.org/wiki/GIF</a:t>
            </a:r>
            <a:endParaRPr lang="cs-CZ" b="0" i="0">
              <a:solidFill>
                <a:srgbClr val="212529"/>
              </a:solidFill>
              <a:effectLst/>
              <a:latin typeface="Open Sans" panose="020B0606030504020204" pitchFamily="34" charset="0"/>
            </a:endParaRPr>
          </a:p>
          <a:p>
            <a:endParaRPr lang="cs-CZ" b="0" i="0" dirty="0">
              <a:solidFill>
                <a:srgbClr val="212529"/>
              </a:solidFill>
              <a:effectLst/>
              <a:latin typeface="Open Sans" panose="020B0606030504020204" pitchFamily="34" charset="0"/>
            </a:endParaRP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1869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64</TotalTime>
  <Words>339</Words>
  <Application>Microsoft Office PowerPoint</Application>
  <PresentationFormat>Širokoúhlá obrazovka</PresentationFormat>
  <Paragraphs>30</Paragraphs>
  <Slides>5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12" baseType="lpstr">
      <vt:lpstr>Arial</vt:lpstr>
      <vt:lpstr>Calibri</vt:lpstr>
      <vt:lpstr>Century Gothic</vt:lpstr>
      <vt:lpstr>Open Sans</vt:lpstr>
      <vt:lpstr>Segoe UI</vt:lpstr>
      <vt:lpstr>Wingdings 3</vt:lpstr>
      <vt:lpstr>Ion</vt:lpstr>
      <vt:lpstr>Formáty videí</vt:lpstr>
      <vt:lpstr>AVI</vt:lpstr>
      <vt:lpstr>MP4 </vt:lpstr>
      <vt:lpstr>GIF</vt:lpstr>
      <vt:lpstr>Citace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Formáty videí</dc:title>
  <dc:creator>Knápek Dominik</dc:creator>
  <cp:lastModifiedBy>Knápek Dominik</cp:lastModifiedBy>
  <cp:revision>2</cp:revision>
  <dcterms:created xsi:type="dcterms:W3CDTF">2022-12-28T15:33:52Z</dcterms:created>
  <dcterms:modified xsi:type="dcterms:W3CDTF">2022-12-29T12:51:38Z</dcterms:modified>
</cp:coreProperties>
</file>