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74" r:id="rId1"/>
  </p:sldMasterIdLst>
  <p:sldIdLst>
    <p:sldId id="256" r:id="rId2"/>
    <p:sldId id="259" r:id="rId3"/>
    <p:sldId id="260" r:id="rId4"/>
    <p:sldId id="261" r:id="rId5"/>
    <p:sldId id="264" r:id="rId6"/>
    <p:sldId id="265" r:id="rId7"/>
    <p:sldId id="263" r:id="rId8"/>
    <p:sldId id="270" r:id="rId9"/>
    <p:sldId id="271" r:id="rId10"/>
    <p:sldId id="275" r:id="rId11"/>
    <p:sldId id="272" r:id="rId12"/>
    <p:sldId id="276" r:id="rId13"/>
    <p:sldId id="267" r:id="rId14"/>
    <p:sldId id="273" r:id="rId15"/>
    <p:sldId id="274"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 Maharaj" userId="e5f6687c33664024" providerId="LiveId" clId="{C7E8AEE8-9E22-403C-A21E-6AF301F3BC30}"/>
    <pc:docChg chg="undo redo custSel addSld delSld modSld sldOrd">
      <pc:chgData name="Yash Maharaj" userId="e5f6687c33664024" providerId="LiveId" clId="{C7E8AEE8-9E22-403C-A21E-6AF301F3BC30}" dt="2022-08-31T17:58:57.216" v="705" actId="20577"/>
      <pc:docMkLst>
        <pc:docMk/>
      </pc:docMkLst>
      <pc:sldChg chg="modSp mod ord">
        <pc:chgData name="Yash Maharaj" userId="e5f6687c33664024" providerId="LiveId" clId="{C7E8AEE8-9E22-403C-A21E-6AF301F3BC30}" dt="2022-08-31T17:58:57.216" v="705" actId="20577"/>
        <pc:sldMkLst>
          <pc:docMk/>
          <pc:sldMk cId="630117977" sldId="259"/>
        </pc:sldMkLst>
        <pc:spChg chg="mod">
          <ac:chgData name="Yash Maharaj" userId="e5f6687c33664024" providerId="LiveId" clId="{C7E8AEE8-9E22-403C-A21E-6AF301F3BC30}" dt="2022-08-31T17:54:09.991" v="663" actId="20577"/>
          <ac:spMkLst>
            <pc:docMk/>
            <pc:sldMk cId="630117977" sldId="259"/>
            <ac:spMk id="2" creationId="{C85C4E12-CD05-2454-13A0-CC9505EC1FEE}"/>
          </ac:spMkLst>
        </pc:spChg>
        <pc:spChg chg="mod">
          <ac:chgData name="Yash Maharaj" userId="e5f6687c33664024" providerId="LiveId" clId="{C7E8AEE8-9E22-403C-A21E-6AF301F3BC30}" dt="2022-08-31T17:58:57.216" v="705" actId="20577"/>
          <ac:spMkLst>
            <pc:docMk/>
            <pc:sldMk cId="630117977" sldId="259"/>
            <ac:spMk id="3" creationId="{9F866F1F-DC74-4689-2383-A685AD26AB20}"/>
          </ac:spMkLst>
        </pc:spChg>
      </pc:sldChg>
      <pc:sldChg chg="modSp mod">
        <pc:chgData name="Yash Maharaj" userId="e5f6687c33664024" providerId="LiveId" clId="{C7E8AEE8-9E22-403C-A21E-6AF301F3BC30}" dt="2022-08-31T17:51:57.295" v="614" actId="113"/>
        <pc:sldMkLst>
          <pc:docMk/>
          <pc:sldMk cId="3076006229" sldId="260"/>
        </pc:sldMkLst>
        <pc:spChg chg="mod">
          <ac:chgData name="Yash Maharaj" userId="e5f6687c33664024" providerId="LiveId" clId="{C7E8AEE8-9E22-403C-A21E-6AF301F3BC30}" dt="2022-08-31T17:51:57.295" v="614" actId="113"/>
          <ac:spMkLst>
            <pc:docMk/>
            <pc:sldMk cId="3076006229" sldId="260"/>
            <ac:spMk id="2" creationId="{02219A50-4D55-24AB-3CF3-830F47B92A73}"/>
          </ac:spMkLst>
        </pc:spChg>
      </pc:sldChg>
      <pc:sldChg chg="addSp delSp modSp mod">
        <pc:chgData name="Yash Maharaj" userId="e5f6687c33664024" providerId="LiveId" clId="{C7E8AEE8-9E22-403C-A21E-6AF301F3BC30}" dt="2022-08-30T07:49:43.890" v="450" actId="14100"/>
        <pc:sldMkLst>
          <pc:docMk/>
          <pc:sldMk cId="1955882718" sldId="263"/>
        </pc:sldMkLst>
        <pc:spChg chg="add del mod">
          <ac:chgData name="Yash Maharaj" userId="e5f6687c33664024" providerId="LiveId" clId="{C7E8AEE8-9E22-403C-A21E-6AF301F3BC30}" dt="2022-08-30T07:49:31.473" v="446" actId="931"/>
          <ac:spMkLst>
            <pc:docMk/>
            <pc:sldMk cId="1955882718" sldId="263"/>
            <ac:spMk id="4" creationId="{1290390E-A394-1B2C-5191-2DC212ACFB48}"/>
          </ac:spMkLst>
        </pc:spChg>
        <pc:picChg chg="del">
          <ac:chgData name="Yash Maharaj" userId="e5f6687c33664024" providerId="LiveId" clId="{C7E8AEE8-9E22-403C-A21E-6AF301F3BC30}" dt="2022-08-30T07:49:22.206" v="445" actId="478"/>
          <ac:picMkLst>
            <pc:docMk/>
            <pc:sldMk cId="1955882718" sldId="263"/>
            <ac:picMk id="5" creationId="{8C1901A5-FD2F-CE0D-FA3D-E5561CA859E2}"/>
          </ac:picMkLst>
        </pc:picChg>
        <pc:picChg chg="add mod">
          <ac:chgData name="Yash Maharaj" userId="e5f6687c33664024" providerId="LiveId" clId="{C7E8AEE8-9E22-403C-A21E-6AF301F3BC30}" dt="2022-08-30T07:49:43.890" v="450" actId="14100"/>
          <ac:picMkLst>
            <pc:docMk/>
            <pc:sldMk cId="1955882718" sldId="263"/>
            <ac:picMk id="7" creationId="{3737C406-3F1A-9781-B713-D8A404B9112E}"/>
          </ac:picMkLst>
        </pc:picChg>
      </pc:sldChg>
      <pc:sldChg chg="delSp modSp mod">
        <pc:chgData name="Yash Maharaj" userId="e5f6687c33664024" providerId="LiveId" clId="{C7E8AEE8-9E22-403C-A21E-6AF301F3BC30}" dt="2022-08-31T17:52:09.464" v="615" actId="113"/>
        <pc:sldMkLst>
          <pc:docMk/>
          <pc:sldMk cId="2131319976" sldId="264"/>
        </pc:sldMkLst>
        <pc:spChg chg="mod">
          <ac:chgData name="Yash Maharaj" userId="e5f6687c33664024" providerId="LiveId" clId="{C7E8AEE8-9E22-403C-A21E-6AF301F3BC30}" dt="2022-08-31T17:52:09.464" v="615" actId="113"/>
          <ac:spMkLst>
            <pc:docMk/>
            <pc:sldMk cId="2131319976" sldId="264"/>
            <ac:spMk id="2" creationId="{E4E2F0AF-F8A8-5040-C539-BDC631FAF968}"/>
          </ac:spMkLst>
        </pc:spChg>
        <pc:spChg chg="mod">
          <ac:chgData name="Yash Maharaj" userId="e5f6687c33664024" providerId="LiveId" clId="{C7E8AEE8-9E22-403C-A21E-6AF301F3BC30}" dt="2022-08-30T07:54:20.997" v="489" actId="20577"/>
          <ac:spMkLst>
            <pc:docMk/>
            <pc:sldMk cId="2131319976" sldId="264"/>
            <ac:spMk id="3" creationId="{61DF373C-6250-1A9A-FEBC-FF1E2B1B9778}"/>
          </ac:spMkLst>
        </pc:spChg>
        <pc:picChg chg="del">
          <ac:chgData name="Yash Maharaj" userId="e5f6687c33664024" providerId="LiveId" clId="{C7E8AEE8-9E22-403C-A21E-6AF301F3BC30}" dt="2022-08-30T07:54:31.349" v="490" actId="478"/>
          <ac:picMkLst>
            <pc:docMk/>
            <pc:sldMk cId="2131319976" sldId="264"/>
            <ac:picMk id="5" creationId="{11495DCC-F0F3-29F7-8E8E-C067B68F925B}"/>
          </ac:picMkLst>
        </pc:picChg>
        <pc:picChg chg="del">
          <ac:chgData name="Yash Maharaj" userId="e5f6687c33664024" providerId="LiveId" clId="{C7E8AEE8-9E22-403C-A21E-6AF301F3BC30}" dt="2022-08-30T07:54:33.793" v="491" actId="478"/>
          <ac:picMkLst>
            <pc:docMk/>
            <pc:sldMk cId="2131319976" sldId="264"/>
            <ac:picMk id="7" creationId="{F137280B-0CD2-035C-7015-D0956A5ADD29}"/>
          </ac:picMkLst>
        </pc:picChg>
      </pc:sldChg>
      <pc:sldChg chg="modSp mod ord">
        <pc:chgData name="Yash Maharaj" userId="e5f6687c33664024" providerId="LiveId" clId="{C7E8AEE8-9E22-403C-A21E-6AF301F3BC30}" dt="2022-08-31T17:53:13.393" v="639" actId="20577"/>
        <pc:sldMkLst>
          <pc:docMk/>
          <pc:sldMk cId="1351197631" sldId="265"/>
        </pc:sldMkLst>
        <pc:spChg chg="mod">
          <ac:chgData name="Yash Maharaj" userId="e5f6687c33664024" providerId="LiveId" clId="{C7E8AEE8-9E22-403C-A21E-6AF301F3BC30}" dt="2022-08-31T17:53:13.393" v="639" actId="20577"/>
          <ac:spMkLst>
            <pc:docMk/>
            <pc:sldMk cId="1351197631" sldId="265"/>
            <ac:spMk id="2" creationId="{9E334766-A0F3-90A4-3DF7-0A442817E9CE}"/>
          </ac:spMkLst>
        </pc:spChg>
        <pc:spChg chg="mod">
          <ac:chgData name="Yash Maharaj" userId="e5f6687c33664024" providerId="LiveId" clId="{C7E8AEE8-9E22-403C-A21E-6AF301F3BC30}" dt="2022-08-31T17:50:50.755" v="603" actId="20577"/>
          <ac:spMkLst>
            <pc:docMk/>
            <pc:sldMk cId="1351197631" sldId="265"/>
            <ac:spMk id="3" creationId="{FF43DCAC-8842-9958-368B-F417F1C5955C}"/>
          </ac:spMkLst>
        </pc:spChg>
      </pc:sldChg>
      <pc:sldChg chg="modSp mod">
        <pc:chgData name="Yash Maharaj" userId="e5f6687c33664024" providerId="LiveId" clId="{C7E8AEE8-9E22-403C-A21E-6AF301F3BC30}" dt="2022-08-31T17:55:26.761" v="670" actId="20577"/>
        <pc:sldMkLst>
          <pc:docMk/>
          <pc:sldMk cId="2387730802" sldId="267"/>
        </pc:sldMkLst>
        <pc:spChg chg="mod">
          <ac:chgData name="Yash Maharaj" userId="e5f6687c33664024" providerId="LiveId" clId="{C7E8AEE8-9E22-403C-A21E-6AF301F3BC30}" dt="2022-08-31T17:54:17.345" v="665" actId="20577"/>
          <ac:spMkLst>
            <pc:docMk/>
            <pc:sldMk cId="2387730802" sldId="267"/>
            <ac:spMk id="2" creationId="{59E45384-3179-2FAC-28C3-97EBC2D1CA71}"/>
          </ac:spMkLst>
        </pc:spChg>
        <pc:spChg chg="mod">
          <ac:chgData name="Yash Maharaj" userId="e5f6687c33664024" providerId="LiveId" clId="{C7E8AEE8-9E22-403C-A21E-6AF301F3BC30}" dt="2022-08-31T17:55:26.761" v="670" actId="20577"/>
          <ac:spMkLst>
            <pc:docMk/>
            <pc:sldMk cId="2387730802" sldId="267"/>
            <ac:spMk id="3" creationId="{CED8C17B-E2CB-3131-906E-18071743244B}"/>
          </ac:spMkLst>
        </pc:spChg>
      </pc:sldChg>
      <pc:sldChg chg="modSp del mod">
        <pc:chgData name="Yash Maharaj" userId="e5f6687c33664024" providerId="LiveId" clId="{C7E8AEE8-9E22-403C-A21E-6AF301F3BC30}" dt="2022-08-31T17:50:14.537" v="601" actId="47"/>
        <pc:sldMkLst>
          <pc:docMk/>
          <pc:sldMk cId="1595176201" sldId="268"/>
        </pc:sldMkLst>
        <pc:spChg chg="mod">
          <ac:chgData name="Yash Maharaj" userId="e5f6687c33664024" providerId="LiveId" clId="{C7E8AEE8-9E22-403C-A21E-6AF301F3BC30}" dt="2022-08-30T03:19:26.282" v="285" actId="255"/>
          <ac:spMkLst>
            <pc:docMk/>
            <pc:sldMk cId="1595176201" sldId="268"/>
            <ac:spMk id="2" creationId="{D4FC3EC9-8170-D537-80D9-7699EB5BCD5E}"/>
          </ac:spMkLst>
        </pc:spChg>
      </pc:sldChg>
      <pc:sldChg chg="modSp del mod">
        <pc:chgData name="Yash Maharaj" userId="e5f6687c33664024" providerId="LiveId" clId="{C7E8AEE8-9E22-403C-A21E-6AF301F3BC30}" dt="2022-08-31T17:50:16.273" v="602" actId="47"/>
        <pc:sldMkLst>
          <pc:docMk/>
          <pc:sldMk cId="2525359830" sldId="269"/>
        </pc:sldMkLst>
        <pc:spChg chg="mod">
          <ac:chgData name="Yash Maharaj" userId="e5f6687c33664024" providerId="LiveId" clId="{C7E8AEE8-9E22-403C-A21E-6AF301F3BC30}" dt="2022-08-30T03:19:47.932" v="291" actId="255"/>
          <ac:spMkLst>
            <pc:docMk/>
            <pc:sldMk cId="2525359830" sldId="269"/>
            <ac:spMk id="2" creationId="{D7AF3D82-85E4-4CAB-6C69-E9F7FACD1973}"/>
          </ac:spMkLst>
        </pc:spChg>
      </pc:sldChg>
      <pc:sldChg chg="addSp delSp modSp mod">
        <pc:chgData name="Yash Maharaj" userId="e5f6687c33664024" providerId="LiveId" clId="{C7E8AEE8-9E22-403C-A21E-6AF301F3BC30}" dt="2022-08-30T07:18:26.325" v="398" actId="14100"/>
        <pc:sldMkLst>
          <pc:docMk/>
          <pc:sldMk cId="1260435649" sldId="270"/>
        </pc:sldMkLst>
        <pc:spChg chg="mod">
          <ac:chgData name="Yash Maharaj" userId="e5f6687c33664024" providerId="LiveId" clId="{C7E8AEE8-9E22-403C-A21E-6AF301F3BC30}" dt="2022-08-30T07:17:51.609" v="391" actId="20577"/>
          <ac:spMkLst>
            <pc:docMk/>
            <pc:sldMk cId="1260435649" sldId="270"/>
            <ac:spMk id="2" creationId="{B215A32F-FAB4-B583-5E32-AD10A7561143}"/>
          </ac:spMkLst>
        </pc:spChg>
        <pc:spChg chg="add del mod">
          <ac:chgData name="Yash Maharaj" userId="e5f6687c33664024" providerId="LiveId" clId="{C7E8AEE8-9E22-403C-A21E-6AF301F3BC30}" dt="2022-08-30T07:18:06.246" v="392" actId="931"/>
          <ac:spMkLst>
            <pc:docMk/>
            <pc:sldMk cId="1260435649" sldId="270"/>
            <ac:spMk id="4" creationId="{922E7D52-32A9-686B-BD72-81E175E70E98}"/>
          </ac:spMkLst>
        </pc:spChg>
        <pc:picChg chg="del">
          <ac:chgData name="Yash Maharaj" userId="e5f6687c33664024" providerId="LiveId" clId="{C7E8AEE8-9E22-403C-A21E-6AF301F3BC30}" dt="2022-08-30T07:17:42.399" v="386" actId="478"/>
          <ac:picMkLst>
            <pc:docMk/>
            <pc:sldMk cId="1260435649" sldId="270"/>
            <ac:picMk id="5" creationId="{977438BD-E070-DCE2-DB9F-AAB6D46E9937}"/>
          </ac:picMkLst>
        </pc:picChg>
        <pc:picChg chg="add mod">
          <ac:chgData name="Yash Maharaj" userId="e5f6687c33664024" providerId="LiveId" clId="{C7E8AEE8-9E22-403C-A21E-6AF301F3BC30}" dt="2022-08-30T07:18:26.325" v="398" actId="14100"/>
          <ac:picMkLst>
            <pc:docMk/>
            <pc:sldMk cId="1260435649" sldId="270"/>
            <ac:picMk id="7" creationId="{7E38E5F9-5631-FAA3-0722-01F5DB1A2D08}"/>
          </ac:picMkLst>
        </pc:picChg>
      </pc:sldChg>
      <pc:sldChg chg="addSp delSp modSp mod">
        <pc:chgData name="Yash Maharaj" userId="e5f6687c33664024" providerId="LiveId" clId="{C7E8AEE8-9E22-403C-A21E-6AF301F3BC30}" dt="2022-08-30T07:18:58.649" v="405" actId="14100"/>
        <pc:sldMkLst>
          <pc:docMk/>
          <pc:sldMk cId="1007117837" sldId="271"/>
        </pc:sldMkLst>
        <pc:spChg chg="add del mod">
          <ac:chgData name="Yash Maharaj" userId="e5f6687c33664024" providerId="LiveId" clId="{C7E8AEE8-9E22-403C-A21E-6AF301F3BC30}" dt="2022-08-30T07:18:39.366" v="400" actId="931"/>
          <ac:spMkLst>
            <pc:docMk/>
            <pc:sldMk cId="1007117837" sldId="271"/>
            <ac:spMk id="4" creationId="{4691C1BD-C60D-B357-25FC-D02F521ED4E0}"/>
          </ac:spMkLst>
        </pc:spChg>
        <pc:picChg chg="del">
          <ac:chgData name="Yash Maharaj" userId="e5f6687c33664024" providerId="LiveId" clId="{C7E8AEE8-9E22-403C-A21E-6AF301F3BC30}" dt="2022-08-30T07:18:34.130" v="399" actId="478"/>
          <ac:picMkLst>
            <pc:docMk/>
            <pc:sldMk cId="1007117837" sldId="271"/>
            <ac:picMk id="5" creationId="{0837F210-6714-6187-6E6D-22143B89345E}"/>
          </ac:picMkLst>
        </pc:picChg>
        <pc:picChg chg="add mod">
          <ac:chgData name="Yash Maharaj" userId="e5f6687c33664024" providerId="LiveId" clId="{C7E8AEE8-9E22-403C-A21E-6AF301F3BC30}" dt="2022-08-30T07:18:58.649" v="405" actId="14100"/>
          <ac:picMkLst>
            <pc:docMk/>
            <pc:sldMk cId="1007117837" sldId="271"/>
            <ac:picMk id="7" creationId="{889B311E-CE08-02BC-8619-7D899956CD94}"/>
          </ac:picMkLst>
        </pc:picChg>
      </pc:sldChg>
      <pc:sldChg chg="addSp delSp modSp mod">
        <pc:chgData name="Yash Maharaj" userId="e5f6687c33664024" providerId="LiveId" clId="{C7E8AEE8-9E22-403C-A21E-6AF301F3BC30}" dt="2022-08-30T07:49:19.452" v="444" actId="1035"/>
        <pc:sldMkLst>
          <pc:docMk/>
          <pc:sldMk cId="2088915855" sldId="272"/>
        </pc:sldMkLst>
        <pc:spChg chg="add del mod">
          <ac:chgData name="Yash Maharaj" userId="e5f6687c33664024" providerId="LiveId" clId="{C7E8AEE8-9E22-403C-A21E-6AF301F3BC30}" dt="2022-08-30T07:19:29.468" v="407" actId="931"/>
          <ac:spMkLst>
            <pc:docMk/>
            <pc:sldMk cId="2088915855" sldId="272"/>
            <ac:spMk id="4" creationId="{7296E43D-1F49-7C01-DD78-F2EF39543806}"/>
          </ac:spMkLst>
        </pc:spChg>
        <pc:picChg chg="del">
          <ac:chgData name="Yash Maharaj" userId="e5f6687c33664024" providerId="LiveId" clId="{C7E8AEE8-9E22-403C-A21E-6AF301F3BC30}" dt="2022-08-30T07:19:21.054" v="406" actId="478"/>
          <ac:picMkLst>
            <pc:docMk/>
            <pc:sldMk cId="2088915855" sldId="272"/>
            <ac:picMk id="5" creationId="{2804D999-73B3-A451-411D-1C00618211EE}"/>
          </ac:picMkLst>
        </pc:picChg>
        <pc:picChg chg="add mod">
          <ac:chgData name="Yash Maharaj" userId="e5f6687c33664024" providerId="LiveId" clId="{C7E8AEE8-9E22-403C-A21E-6AF301F3BC30}" dt="2022-08-30T07:49:19.452" v="444" actId="1035"/>
          <ac:picMkLst>
            <pc:docMk/>
            <pc:sldMk cId="2088915855" sldId="272"/>
            <ac:picMk id="7" creationId="{6BA44D31-F0FF-A07E-0CB6-056799D6680B}"/>
          </ac:picMkLst>
        </pc:picChg>
      </pc:sldChg>
      <pc:sldChg chg="modSp mod">
        <pc:chgData name="Yash Maharaj" userId="e5f6687c33664024" providerId="LiveId" clId="{C7E8AEE8-9E22-403C-A21E-6AF301F3BC30}" dt="2022-08-31T17:52:32.846" v="636" actId="113"/>
        <pc:sldMkLst>
          <pc:docMk/>
          <pc:sldMk cId="1448414970" sldId="273"/>
        </pc:sldMkLst>
        <pc:spChg chg="mod">
          <ac:chgData name="Yash Maharaj" userId="e5f6687c33664024" providerId="LiveId" clId="{C7E8AEE8-9E22-403C-A21E-6AF301F3BC30}" dt="2022-08-31T17:52:32.846" v="636" actId="113"/>
          <ac:spMkLst>
            <pc:docMk/>
            <pc:sldMk cId="1448414970" sldId="273"/>
            <ac:spMk id="2" creationId="{FFA83C38-C98F-9B25-CC7A-79BD5F8CD7C6}"/>
          </ac:spMkLst>
        </pc:spChg>
        <pc:spChg chg="mod">
          <ac:chgData name="Yash Maharaj" userId="e5f6687c33664024" providerId="LiveId" clId="{C7E8AEE8-9E22-403C-A21E-6AF301F3BC30}" dt="2022-08-30T03:20:06.706" v="292" actId="20577"/>
          <ac:spMkLst>
            <pc:docMk/>
            <pc:sldMk cId="1448414970" sldId="273"/>
            <ac:spMk id="3" creationId="{A33213AC-AAEA-EB98-BB4C-79B52B11F45B}"/>
          </ac:spMkLst>
        </pc:spChg>
      </pc:sldChg>
      <pc:sldChg chg="modSp mod ord">
        <pc:chgData name="Yash Maharaj" userId="e5f6687c33664024" providerId="LiveId" clId="{C7E8AEE8-9E22-403C-A21E-6AF301F3BC30}" dt="2022-08-30T03:22:34.065" v="318"/>
        <pc:sldMkLst>
          <pc:docMk/>
          <pc:sldMk cId="3502655492" sldId="274"/>
        </pc:sldMkLst>
        <pc:spChg chg="mod">
          <ac:chgData name="Yash Maharaj" userId="e5f6687c33664024" providerId="LiveId" clId="{C7E8AEE8-9E22-403C-A21E-6AF301F3BC30}" dt="2022-08-30T03:21:24.218" v="314" actId="255"/>
          <ac:spMkLst>
            <pc:docMk/>
            <pc:sldMk cId="3502655492" sldId="274"/>
            <ac:spMk id="2" creationId="{FFA83C38-C98F-9B25-CC7A-79BD5F8CD7C6}"/>
          </ac:spMkLst>
        </pc:spChg>
        <pc:spChg chg="mod">
          <ac:chgData name="Yash Maharaj" userId="e5f6687c33664024" providerId="LiveId" clId="{C7E8AEE8-9E22-403C-A21E-6AF301F3BC30}" dt="2022-08-30T03:15:42.885" v="112" actId="20577"/>
          <ac:spMkLst>
            <pc:docMk/>
            <pc:sldMk cId="3502655492" sldId="274"/>
            <ac:spMk id="3" creationId="{A33213AC-AAEA-EB98-BB4C-79B52B11F45B}"/>
          </ac:spMkLst>
        </pc:spChg>
      </pc:sldChg>
      <pc:sldChg chg="modSp mod">
        <pc:chgData name="Yash Maharaj" userId="e5f6687c33664024" providerId="LiveId" clId="{C7E8AEE8-9E22-403C-A21E-6AF301F3BC30}" dt="2022-08-30T03:18:06.887" v="218" actId="255"/>
        <pc:sldMkLst>
          <pc:docMk/>
          <pc:sldMk cId="3180117287" sldId="275"/>
        </pc:sldMkLst>
        <pc:spChg chg="mod">
          <ac:chgData name="Yash Maharaj" userId="e5f6687c33664024" providerId="LiveId" clId="{C7E8AEE8-9E22-403C-A21E-6AF301F3BC30}" dt="2022-08-30T03:18:06.887" v="218" actId="255"/>
          <ac:spMkLst>
            <pc:docMk/>
            <pc:sldMk cId="3180117287" sldId="275"/>
            <ac:spMk id="2" creationId="{00000000-0000-0000-0000-000000000000}"/>
          </ac:spMkLst>
        </pc:spChg>
      </pc:sldChg>
      <pc:sldChg chg="modSp mod">
        <pc:chgData name="Yash Maharaj" userId="e5f6687c33664024" providerId="LiveId" clId="{C7E8AEE8-9E22-403C-A21E-6AF301F3BC30}" dt="2022-08-30T03:18:39.220" v="256" actId="255"/>
        <pc:sldMkLst>
          <pc:docMk/>
          <pc:sldMk cId="3728939033" sldId="276"/>
        </pc:sldMkLst>
        <pc:spChg chg="mod">
          <ac:chgData name="Yash Maharaj" userId="e5f6687c33664024" providerId="LiveId" clId="{C7E8AEE8-9E22-403C-A21E-6AF301F3BC30}" dt="2022-08-30T03:18:39.220" v="256" actId="255"/>
          <ac:spMkLst>
            <pc:docMk/>
            <pc:sldMk cId="3728939033" sldId="276"/>
            <ac:spMk id="2" creationId="{00000000-0000-0000-0000-000000000000}"/>
          </ac:spMkLst>
        </pc:spChg>
      </pc:sldChg>
      <pc:sldChg chg="modSp new mod">
        <pc:chgData name="Yash Maharaj" userId="e5f6687c33664024" providerId="LiveId" clId="{C7E8AEE8-9E22-403C-A21E-6AF301F3BC30}" dt="2022-08-30T03:23:37.073" v="385" actId="20577"/>
        <pc:sldMkLst>
          <pc:docMk/>
          <pc:sldMk cId="700243640" sldId="277"/>
        </pc:sldMkLst>
        <pc:spChg chg="mod">
          <ac:chgData name="Yash Maharaj" userId="e5f6687c33664024" providerId="LiveId" clId="{C7E8AEE8-9E22-403C-A21E-6AF301F3BC30}" dt="2022-08-30T03:23:37.073" v="385" actId="20577"/>
          <ac:spMkLst>
            <pc:docMk/>
            <pc:sldMk cId="700243640" sldId="277"/>
            <ac:spMk id="3" creationId="{D30B297B-9FC0-30D3-5ED4-DD1DB5DFDD5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8AC9A-896F-EA85-2708-C55C376829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E8414B-756F-1CB7-21EA-3CFE7D2A05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BD1C09-821D-5F72-0731-64CA5E3917FC}"/>
              </a:ext>
            </a:extLst>
          </p:cNvPr>
          <p:cNvSpPr>
            <a:spLocks noGrp="1"/>
          </p:cNvSpPr>
          <p:nvPr>
            <p:ph type="dt" sz="half" idx="10"/>
          </p:nvPr>
        </p:nvSpPr>
        <p:spPr/>
        <p:txBody>
          <a:bodyPr/>
          <a:lstStyle/>
          <a:p>
            <a:fld id="{B61BEF0D-F0BB-DE4B-95CE-6DB70DBA9567}" type="datetimeFigureOut">
              <a:rPr lang="en-US" smtClean="0"/>
              <a:pPr/>
              <a:t>8/31/2022</a:t>
            </a:fld>
            <a:endParaRPr lang="en-US" dirty="0"/>
          </a:p>
        </p:txBody>
      </p:sp>
      <p:sp>
        <p:nvSpPr>
          <p:cNvPr id="5" name="Footer Placeholder 4">
            <a:extLst>
              <a:ext uri="{FF2B5EF4-FFF2-40B4-BE49-F238E27FC236}">
                <a16:creationId xmlns:a16="http://schemas.microsoft.com/office/drawing/2014/main" id="{49F3D5C6-A568-8CF6-2497-31BFC3253C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38EF73-B9BF-EE9B-A8D5-31A4649C437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560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3E1A3-C9AE-4429-A2CD-E6E7920AB3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561D1C-561C-249F-CFD0-A345B8A435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A6B2B5-64D9-B6F8-8428-8C9DA26CCFF9}"/>
              </a:ext>
            </a:extLst>
          </p:cNvPr>
          <p:cNvSpPr>
            <a:spLocks noGrp="1"/>
          </p:cNvSpPr>
          <p:nvPr>
            <p:ph type="dt" sz="half" idx="10"/>
          </p:nvPr>
        </p:nvSpPr>
        <p:spPr/>
        <p:txBody>
          <a:bodyPr/>
          <a:lstStyle/>
          <a:p>
            <a:fld id="{B61BEF0D-F0BB-DE4B-95CE-6DB70DBA9567}" type="datetimeFigureOut">
              <a:rPr lang="en-US" smtClean="0"/>
              <a:pPr/>
              <a:t>8/31/2022</a:t>
            </a:fld>
            <a:endParaRPr lang="en-US" dirty="0"/>
          </a:p>
        </p:txBody>
      </p:sp>
      <p:sp>
        <p:nvSpPr>
          <p:cNvPr id="5" name="Footer Placeholder 4">
            <a:extLst>
              <a:ext uri="{FF2B5EF4-FFF2-40B4-BE49-F238E27FC236}">
                <a16:creationId xmlns:a16="http://schemas.microsoft.com/office/drawing/2014/main" id="{AC9EC435-4063-885A-EFFF-4B389A26E8C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6ABD44E-B200-4AD1-0701-CDE3343C7C9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3459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CE4FC4-511B-FA97-F181-4B4A658717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4884C0-A0A4-1018-287B-1176AF6EE6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1D637E-E38E-8FA0-91F6-C1D431329AE6}"/>
              </a:ext>
            </a:extLst>
          </p:cNvPr>
          <p:cNvSpPr>
            <a:spLocks noGrp="1"/>
          </p:cNvSpPr>
          <p:nvPr>
            <p:ph type="dt" sz="half" idx="10"/>
          </p:nvPr>
        </p:nvSpPr>
        <p:spPr/>
        <p:txBody>
          <a:bodyPr/>
          <a:lstStyle/>
          <a:p>
            <a:fld id="{B61BEF0D-F0BB-DE4B-95CE-6DB70DBA9567}" type="datetimeFigureOut">
              <a:rPr lang="en-US" smtClean="0"/>
              <a:pPr/>
              <a:t>8/31/2022</a:t>
            </a:fld>
            <a:endParaRPr lang="en-US" dirty="0"/>
          </a:p>
        </p:txBody>
      </p:sp>
      <p:sp>
        <p:nvSpPr>
          <p:cNvPr id="5" name="Footer Placeholder 4">
            <a:extLst>
              <a:ext uri="{FF2B5EF4-FFF2-40B4-BE49-F238E27FC236}">
                <a16:creationId xmlns:a16="http://schemas.microsoft.com/office/drawing/2014/main" id="{3B559217-CA0B-4DCA-CE91-98949120BF2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657E0B-C32A-6616-0A56-9A84D5ADF87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9032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E88F9-552A-0156-1403-78BBADA4BB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F1E33A-01D2-DC10-5743-99920DBFB4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30E4A3-359D-CD4C-4688-077CBC80BCD4}"/>
              </a:ext>
            </a:extLst>
          </p:cNvPr>
          <p:cNvSpPr>
            <a:spLocks noGrp="1"/>
          </p:cNvSpPr>
          <p:nvPr>
            <p:ph type="dt" sz="half" idx="10"/>
          </p:nvPr>
        </p:nvSpPr>
        <p:spPr/>
        <p:txBody>
          <a:bodyPr/>
          <a:lstStyle/>
          <a:p>
            <a:fld id="{B61BEF0D-F0BB-DE4B-95CE-6DB70DBA9567}" type="datetimeFigureOut">
              <a:rPr lang="en-US" smtClean="0"/>
              <a:pPr/>
              <a:t>8/31/2022</a:t>
            </a:fld>
            <a:endParaRPr lang="en-US" dirty="0"/>
          </a:p>
        </p:txBody>
      </p:sp>
      <p:sp>
        <p:nvSpPr>
          <p:cNvPr id="5" name="Footer Placeholder 4">
            <a:extLst>
              <a:ext uri="{FF2B5EF4-FFF2-40B4-BE49-F238E27FC236}">
                <a16:creationId xmlns:a16="http://schemas.microsoft.com/office/drawing/2014/main" id="{8D6ED1FC-BEBE-5034-DC5E-7BAA1323184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C1D3848-20F1-4E95-5377-2E56F00FB15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0681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3C46B-0021-4B2E-6016-182EBC3F62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ACBD78-4D3B-A363-D2D6-51F9E0F4F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F88A92-70E5-79C8-22D1-7D7667023556}"/>
              </a:ext>
            </a:extLst>
          </p:cNvPr>
          <p:cNvSpPr>
            <a:spLocks noGrp="1"/>
          </p:cNvSpPr>
          <p:nvPr>
            <p:ph type="dt" sz="half" idx="10"/>
          </p:nvPr>
        </p:nvSpPr>
        <p:spPr/>
        <p:txBody>
          <a:bodyPr/>
          <a:lstStyle/>
          <a:p>
            <a:fld id="{B61BEF0D-F0BB-DE4B-95CE-6DB70DBA9567}" type="datetimeFigureOut">
              <a:rPr lang="en-US" smtClean="0"/>
              <a:pPr/>
              <a:t>8/31/2022</a:t>
            </a:fld>
            <a:endParaRPr lang="en-US" dirty="0"/>
          </a:p>
        </p:txBody>
      </p:sp>
      <p:sp>
        <p:nvSpPr>
          <p:cNvPr id="5" name="Footer Placeholder 4">
            <a:extLst>
              <a:ext uri="{FF2B5EF4-FFF2-40B4-BE49-F238E27FC236}">
                <a16:creationId xmlns:a16="http://schemas.microsoft.com/office/drawing/2014/main" id="{B0A0142F-C625-6DBB-1D89-B3CC8361EF2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ACD3D5A-82C9-0621-87B3-D045CDDBA40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751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53BA0-54D5-CE57-008F-88B56C6224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4B8364-AA7F-D6FB-76F7-7088F142D3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E2CAAF-42D0-830C-22B1-59D904C4FC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90758A-2893-14BA-6DC0-47B9EE88F5BF}"/>
              </a:ext>
            </a:extLst>
          </p:cNvPr>
          <p:cNvSpPr>
            <a:spLocks noGrp="1"/>
          </p:cNvSpPr>
          <p:nvPr>
            <p:ph type="dt" sz="half" idx="10"/>
          </p:nvPr>
        </p:nvSpPr>
        <p:spPr/>
        <p:txBody>
          <a:bodyPr/>
          <a:lstStyle/>
          <a:p>
            <a:fld id="{B61BEF0D-F0BB-DE4B-95CE-6DB70DBA9567}" type="datetimeFigureOut">
              <a:rPr lang="en-US" smtClean="0"/>
              <a:pPr/>
              <a:t>8/31/2022</a:t>
            </a:fld>
            <a:endParaRPr lang="en-US" dirty="0"/>
          </a:p>
        </p:txBody>
      </p:sp>
      <p:sp>
        <p:nvSpPr>
          <p:cNvPr id="6" name="Footer Placeholder 5">
            <a:extLst>
              <a:ext uri="{FF2B5EF4-FFF2-40B4-BE49-F238E27FC236}">
                <a16:creationId xmlns:a16="http://schemas.microsoft.com/office/drawing/2014/main" id="{62061906-64BF-D0A9-D75E-61689DDD23B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067FF84-741E-6A57-533C-20FAAEF9B5A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0534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D32A3-8829-5E42-48E0-26C36A00D8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1594B0-691F-B1DF-CF9B-D4EB9A0C33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B59244-FEA5-F59C-75FB-0C31ED7255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325C25-C641-D247-50A5-2E831DF38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AAA192-3B20-261A-82BA-C66CB1215E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1DD8AA-BE7C-3A2F-A3F8-F625E62E4849}"/>
              </a:ext>
            </a:extLst>
          </p:cNvPr>
          <p:cNvSpPr>
            <a:spLocks noGrp="1"/>
          </p:cNvSpPr>
          <p:nvPr>
            <p:ph type="dt" sz="half" idx="10"/>
          </p:nvPr>
        </p:nvSpPr>
        <p:spPr/>
        <p:txBody>
          <a:bodyPr/>
          <a:lstStyle/>
          <a:p>
            <a:fld id="{B61BEF0D-F0BB-DE4B-95CE-6DB70DBA9567}" type="datetimeFigureOut">
              <a:rPr lang="en-US" smtClean="0"/>
              <a:pPr/>
              <a:t>8/31/2022</a:t>
            </a:fld>
            <a:endParaRPr lang="en-US" dirty="0"/>
          </a:p>
        </p:txBody>
      </p:sp>
      <p:sp>
        <p:nvSpPr>
          <p:cNvPr id="8" name="Footer Placeholder 7">
            <a:extLst>
              <a:ext uri="{FF2B5EF4-FFF2-40B4-BE49-F238E27FC236}">
                <a16:creationId xmlns:a16="http://schemas.microsoft.com/office/drawing/2014/main" id="{9E01E29D-F87A-A823-0980-9B4FB691257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B959F19-5721-BB0B-2547-731B6B80E86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668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98191-9DE2-D433-0531-36D60E3CA2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92FBB1-19CC-FA4C-029B-8E19CB907ADE}"/>
              </a:ext>
            </a:extLst>
          </p:cNvPr>
          <p:cNvSpPr>
            <a:spLocks noGrp="1"/>
          </p:cNvSpPr>
          <p:nvPr>
            <p:ph type="dt" sz="half" idx="10"/>
          </p:nvPr>
        </p:nvSpPr>
        <p:spPr/>
        <p:txBody>
          <a:bodyPr/>
          <a:lstStyle/>
          <a:p>
            <a:fld id="{B61BEF0D-F0BB-DE4B-95CE-6DB70DBA9567}" type="datetimeFigureOut">
              <a:rPr lang="en-US" smtClean="0"/>
              <a:pPr/>
              <a:t>8/31/2022</a:t>
            </a:fld>
            <a:endParaRPr lang="en-US" dirty="0"/>
          </a:p>
        </p:txBody>
      </p:sp>
      <p:sp>
        <p:nvSpPr>
          <p:cNvPr id="4" name="Footer Placeholder 3">
            <a:extLst>
              <a:ext uri="{FF2B5EF4-FFF2-40B4-BE49-F238E27FC236}">
                <a16:creationId xmlns:a16="http://schemas.microsoft.com/office/drawing/2014/main" id="{9E0783EC-EC7F-DDB1-EA94-447FA1A7E29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E76D872-A66C-1A40-D8EE-FBD32CCD8E2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8561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0582C4-67E9-D546-8703-8994524E9DE1}"/>
              </a:ext>
            </a:extLst>
          </p:cNvPr>
          <p:cNvSpPr>
            <a:spLocks noGrp="1"/>
          </p:cNvSpPr>
          <p:nvPr>
            <p:ph type="dt" sz="half" idx="10"/>
          </p:nvPr>
        </p:nvSpPr>
        <p:spPr/>
        <p:txBody>
          <a:bodyPr/>
          <a:lstStyle/>
          <a:p>
            <a:fld id="{B61BEF0D-F0BB-DE4B-95CE-6DB70DBA9567}" type="datetimeFigureOut">
              <a:rPr lang="en-US" smtClean="0"/>
              <a:pPr/>
              <a:t>8/31/2022</a:t>
            </a:fld>
            <a:endParaRPr lang="en-US" dirty="0"/>
          </a:p>
        </p:txBody>
      </p:sp>
      <p:sp>
        <p:nvSpPr>
          <p:cNvPr id="3" name="Footer Placeholder 2">
            <a:extLst>
              <a:ext uri="{FF2B5EF4-FFF2-40B4-BE49-F238E27FC236}">
                <a16:creationId xmlns:a16="http://schemas.microsoft.com/office/drawing/2014/main" id="{6ADA0EF5-B9D7-725A-3913-5C9CC08B495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043D7B9-79AE-D1EF-21EE-CFF727E31DE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3396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F402D-B24F-AFC4-FA0C-C44B737EA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1D111E-71A8-71B8-9294-1C9030FC1B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5A643D-BBE2-42E9-CE98-5019A5365A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7F9C3B-EDF5-7219-2EA3-1B7C2545C4E9}"/>
              </a:ext>
            </a:extLst>
          </p:cNvPr>
          <p:cNvSpPr>
            <a:spLocks noGrp="1"/>
          </p:cNvSpPr>
          <p:nvPr>
            <p:ph type="dt" sz="half" idx="10"/>
          </p:nvPr>
        </p:nvSpPr>
        <p:spPr/>
        <p:txBody>
          <a:bodyPr/>
          <a:lstStyle/>
          <a:p>
            <a:fld id="{B61BEF0D-F0BB-DE4B-95CE-6DB70DBA9567}" type="datetimeFigureOut">
              <a:rPr lang="en-US" smtClean="0"/>
              <a:pPr/>
              <a:t>8/31/2022</a:t>
            </a:fld>
            <a:endParaRPr lang="en-US" dirty="0"/>
          </a:p>
        </p:txBody>
      </p:sp>
      <p:sp>
        <p:nvSpPr>
          <p:cNvPr id="6" name="Footer Placeholder 5">
            <a:extLst>
              <a:ext uri="{FF2B5EF4-FFF2-40B4-BE49-F238E27FC236}">
                <a16:creationId xmlns:a16="http://schemas.microsoft.com/office/drawing/2014/main" id="{C3B5AF97-20A4-D740-3E71-04A1190735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06F446B-CAFB-72C4-688F-2E869E23C62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9003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340C1-3F06-9C7C-B361-0ACFF6BF59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E0C1A9-6071-A02E-301B-3E3E092F26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BED970-3B64-0E1C-97B4-3687622CBF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4D2B19-C302-E3B6-1497-083DCAFBC09E}"/>
              </a:ext>
            </a:extLst>
          </p:cNvPr>
          <p:cNvSpPr>
            <a:spLocks noGrp="1"/>
          </p:cNvSpPr>
          <p:nvPr>
            <p:ph type="dt" sz="half" idx="10"/>
          </p:nvPr>
        </p:nvSpPr>
        <p:spPr/>
        <p:txBody>
          <a:bodyPr/>
          <a:lstStyle/>
          <a:p>
            <a:fld id="{B61BEF0D-F0BB-DE4B-95CE-6DB70DBA9567}" type="datetimeFigureOut">
              <a:rPr lang="en-US" smtClean="0"/>
              <a:pPr/>
              <a:t>8/31/2022</a:t>
            </a:fld>
            <a:endParaRPr lang="en-US" dirty="0"/>
          </a:p>
        </p:txBody>
      </p:sp>
      <p:sp>
        <p:nvSpPr>
          <p:cNvPr id="6" name="Footer Placeholder 5">
            <a:extLst>
              <a:ext uri="{FF2B5EF4-FFF2-40B4-BE49-F238E27FC236}">
                <a16:creationId xmlns:a16="http://schemas.microsoft.com/office/drawing/2014/main" id="{38C25EA3-3166-ACC7-53FD-3843E993342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398DA1B-5FB1-0373-2B24-2B586C072CC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8757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7D65C1-36CA-8AF3-CFEA-BE5CFEA46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688D52-B90F-0A7A-76E2-4EDDB8CE0D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61667D-EA7B-0187-D569-4146FCCFC3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8/31/2022</a:t>
            </a:fld>
            <a:endParaRPr lang="en-US" dirty="0"/>
          </a:p>
        </p:txBody>
      </p:sp>
      <p:sp>
        <p:nvSpPr>
          <p:cNvPr id="5" name="Footer Placeholder 4">
            <a:extLst>
              <a:ext uri="{FF2B5EF4-FFF2-40B4-BE49-F238E27FC236}">
                <a16:creationId xmlns:a16="http://schemas.microsoft.com/office/drawing/2014/main" id="{0C895410-1722-7C7B-E459-5E76B9FE7F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00F0F6C-EA62-AC83-7E22-183C045673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4252947"/>
      </p:ext>
    </p:extLst>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4" r:id="rId10"/>
    <p:sldLayoutId id="21474839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DC854-0CA4-B2E3-489E-1DA66B233B22}"/>
              </a:ext>
            </a:extLst>
          </p:cNvPr>
          <p:cNvSpPr>
            <a:spLocks noGrp="1"/>
          </p:cNvSpPr>
          <p:nvPr>
            <p:ph type="ctrTitle"/>
          </p:nvPr>
        </p:nvSpPr>
        <p:spPr>
          <a:xfrm>
            <a:off x="1944304" y="657029"/>
            <a:ext cx="9394256" cy="1078029"/>
          </a:xfrm>
        </p:spPr>
        <p:txBody>
          <a:bodyPr>
            <a:normAutofit/>
          </a:bodyPr>
          <a:lstStyle/>
          <a:p>
            <a:r>
              <a:rPr lang="en-IN" sz="4000" b="1" dirty="0">
                <a:solidFill>
                  <a:schemeClr val="tx1"/>
                </a:solidFill>
              </a:rPr>
              <a:t>E-HELP DESK:AN ONLINE APPROACH     </a:t>
            </a:r>
            <a:endParaRPr lang="en-US" sz="4000" dirty="0">
              <a:solidFill>
                <a:schemeClr val="tx1"/>
              </a:solidFill>
            </a:endParaRPr>
          </a:p>
        </p:txBody>
      </p:sp>
      <p:sp>
        <p:nvSpPr>
          <p:cNvPr id="3" name="Subtitle 2">
            <a:extLst>
              <a:ext uri="{FF2B5EF4-FFF2-40B4-BE49-F238E27FC236}">
                <a16:creationId xmlns:a16="http://schemas.microsoft.com/office/drawing/2014/main" id="{2B9E0F72-B6DD-E8FF-09BD-C3248E851D8B}"/>
              </a:ext>
            </a:extLst>
          </p:cNvPr>
          <p:cNvSpPr>
            <a:spLocks noGrp="1"/>
          </p:cNvSpPr>
          <p:nvPr>
            <p:ph type="subTitle" idx="1"/>
          </p:nvPr>
        </p:nvSpPr>
        <p:spPr>
          <a:xfrm>
            <a:off x="1861443" y="2312469"/>
            <a:ext cx="9015104" cy="3530065"/>
          </a:xfrm>
        </p:spPr>
        <p:txBody>
          <a:bodyPr>
            <a:normAutofit fontScale="40000" lnSpcReduction="20000"/>
          </a:bodyPr>
          <a:lstStyle/>
          <a:p>
            <a:pPr marL="0" indent="0" algn="ctr">
              <a:lnSpc>
                <a:spcPct val="120000"/>
              </a:lnSpc>
              <a:spcBef>
                <a:spcPts val="0"/>
              </a:spcBef>
              <a:buNone/>
            </a:pPr>
            <a:r>
              <a:rPr lang="en-US" sz="7400" dirty="0">
                <a:solidFill>
                  <a:schemeClr val="tx1"/>
                </a:solidFill>
              </a:rPr>
              <a:t> Under the supervision of </a:t>
            </a:r>
          </a:p>
          <a:p>
            <a:pPr marL="0" indent="0" algn="ctr">
              <a:lnSpc>
                <a:spcPct val="120000"/>
              </a:lnSpc>
              <a:spcBef>
                <a:spcPts val="0"/>
              </a:spcBef>
              <a:buNone/>
            </a:pPr>
            <a:r>
              <a:rPr lang="en-US" sz="7400" b="1" dirty="0">
                <a:solidFill>
                  <a:schemeClr val="tx1"/>
                </a:solidFill>
              </a:rPr>
              <a:t> Dr C. Raghavendra</a:t>
            </a:r>
          </a:p>
          <a:p>
            <a:pPr marL="0" indent="0" algn="ctr">
              <a:lnSpc>
                <a:spcPct val="120000"/>
              </a:lnSpc>
              <a:spcBef>
                <a:spcPts val="0"/>
              </a:spcBef>
              <a:buNone/>
            </a:pPr>
            <a:r>
              <a:rPr lang="en-US" sz="7400" dirty="0">
                <a:solidFill>
                  <a:schemeClr val="tx1"/>
                </a:solidFill>
              </a:rPr>
              <a:t>   Associate  Professor</a:t>
            </a:r>
          </a:p>
          <a:p>
            <a:pPr algn="ctr">
              <a:lnSpc>
                <a:spcPct val="120000"/>
              </a:lnSpc>
              <a:spcBef>
                <a:spcPts val="0"/>
              </a:spcBef>
            </a:pPr>
            <a:endParaRPr lang="en-US" sz="7400" dirty="0">
              <a:solidFill>
                <a:schemeClr val="tx1"/>
              </a:solidFill>
            </a:endParaRPr>
          </a:p>
          <a:p>
            <a:pPr marL="0" indent="0" algn="ctr">
              <a:lnSpc>
                <a:spcPct val="120000"/>
              </a:lnSpc>
              <a:spcBef>
                <a:spcPts val="0"/>
              </a:spcBef>
              <a:buNone/>
            </a:pPr>
            <a:r>
              <a:rPr lang="en-US" sz="7400" dirty="0">
                <a:solidFill>
                  <a:schemeClr val="tx1"/>
                </a:solidFill>
              </a:rPr>
              <a:t> Group Members :  Y. Siddharth Reddy (</a:t>
            </a:r>
            <a:r>
              <a:rPr lang="en-US" sz="7400" dirty="0">
                <a:solidFill>
                  <a:schemeClr val="tx1"/>
                </a:solidFill>
                <a:latin typeface="Calibri" panose="020F0502020204030204" pitchFamily="34" charset="0"/>
                <a:cs typeface="Calibri" panose="020F0502020204030204" pitchFamily="34" charset="0"/>
              </a:rPr>
              <a:t>19B81A3348</a:t>
            </a:r>
            <a:r>
              <a:rPr lang="en-US" sz="7400" dirty="0">
                <a:solidFill>
                  <a:schemeClr val="tx1"/>
                </a:solidFill>
              </a:rPr>
              <a:t>)                                                          			    M. Hari Kishore Reddy (</a:t>
            </a:r>
            <a:r>
              <a:rPr lang="en-US" sz="7400" dirty="0">
                <a:solidFill>
                  <a:schemeClr val="tx1"/>
                </a:solidFill>
                <a:latin typeface="Calibri" panose="020F0502020204030204" pitchFamily="34" charset="0"/>
                <a:cs typeface="Calibri" panose="020F0502020204030204" pitchFamily="34" charset="0"/>
              </a:rPr>
              <a:t>19B81A3360</a:t>
            </a:r>
            <a:r>
              <a:rPr lang="en-US" sz="7400" dirty="0">
                <a:solidFill>
                  <a:schemeClr val="tx1"/>
                </a:solidFill>
              </a:rPr>
              <a:t>)</a:t>
            </a:r>
          </a:p>
          <a:p>
            <a:pPr marL="0" indent="0" algn="ctr">
              <a:lnSpc>
                <a:spcPct val="120000"/>
              </a:lnSpc>
              <a:spcBef>
                <a:spcPts val="0"/>
              </a:spcBef>
              <a:buNone/>
            </a:pPr>
            <a:r>
              <a:rPr lang="en-US" sz="7400" dirty="0">
                <a:solidFill>
                  <a:schemeClr val="tx1"/>
                </a:solidFill>
              </a:rPr>
              <a:t>                          M. </a:t>
            </a:r>
            <a:r>
              <a:rPr lang="en-US" sz="7400" dirty="0" err="1">
                <a:solidFill>
                  <a:schemeClr val="tx1"/>
                </a:solidFill>
              </a:rPr>
              <a:t>Nithin</a:t>
            </a:r>
            <a:r>
              <a:rPr lang="en-US" sz="7400" dirty="0">
                <a:solidFill>
                  <a:schemeClr val="tx1"/>
                </a:solidFill>
              </a:rPr>
              <a:t> Reddy (</a:t>
            </a:r>
            <a:r>
              <a:rPr lang="en-US" sz="7400" dirty="0">
                <a:solidFill>
                  <a:schemeClr val="tx1"/>
                </a:solidFill>
                <a:latin typeface="Calibri" panose="020F0502020204030204" pitchFamily="34" charset="0"/>
                <a:cs typeface="Calibri" panose="020F0502020204030204" pitchFamily="34" charset="0"/>
              </a:rPr>
              <a:t>19B81A3359</a:t>
            </a:r>
            <a:r>
              <a:rPr lang="en-US" sz="7400" dirty="0">
                <a:solidFill>
                  <a:schemeClr val="tx1"/>
                </a:solidFill>
              </a:rPr>
              <a:t>)</a:t>
            </a:r>
          </a:p>
          <a:p>
            <a:pPr algn="ctr">
              <a:spcBef>
                <a:spcPts val="0"/>
              </a:spcBef>
            </a:pPr>
            <a:endParaRPr lang="en-US" sz="9600" dirty="0">
              <a:solidFill>
                <a:schemeClr val="tx1"/>
              </a:solidFill>
            </a:endParaRPr>
          </a:p>
          <a:p>
            <a:endParaRPr lang="en-US" dirty="0"/>
          </a:p>
        </p:txBody>
      </p:sp>
    </p:spTree>
    <p:extLst>
      <p:ext uri="{BB962C8B-B14F-4D97-AF65-F5344CB8AC3E}">
        <p14:creationId xmlns:p14="http://schemas.microsoft.com/office/powerpoint/2010/main" val="2625714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236200" cy="926646"/>
          </a:xfrm>
        </p:spPr>
        <p:txBody>
          <a:bodyPr>
            <a:normAutofit/>
          </a:bodyPr>
          <a:lstStyle/>
          <a:p>
            <a:pPr algn="ctr"/>
            <a:r>
              <a:rPr lang="en-US" sz="4000" b="1" dirty="0"/>
              <a:t>SEQUENTIAL DIAGRAM FOR FACULTY:</a:t>
            </a:r>
            <a:endParaRPr lang="en-IN" sz="40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4914" y="1217223"/>
            <a:ext cx="8084457" cy="5003283"/>
          </a:xfrm>
        </p:spPr>
      </p:pic>
    </p:spTree>
    <p:extLst>
      <p:ext uri="{BB962C8B-B14F-4D97-AF65-F5344CB8AC3E}">
        <p14:creationId xmlns:p14="http://schemas.microsoft.com/office/powerpoint/2010/main" val="3180117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040F2-E42A-2462-5C1D-63C1369B0487}"/>
              </a:ext>
            </a:extLst>
          </p:cNvPr>
          <p:cNvSpPr>
            <a:spLocks noGrp="1"/>
          </p:cNvSpPr>
          <p:nvPr>
            <p:ph type="title"/>
          </p:nvPr>
        </p:nvSpPr>
        <p:spPr>
          <a:xfrm>
            <a:off x="838200" y="365126"/>
            <a:ext cx="10019097" cy="934286"/>
          </a:xfrm>
        </p:spPr>
        <p:txBody>
          <a:bodyPr>
            <a:normAutofit/>
          </a:bodyPr>
          <a:lstStyle/>
          <a:p>
            <a:pPr algn="ctr"/>
            <a:r>
              <a:rPr lang="en-US" sz="4000" b="1" dirty="0"/>
              <a:t>USE CASE DIAGRAM FOR STUDENT:</a:t>
            </a:r>
            <a:endParaRPr lang="en-US" sz="4000" dirty="0"/>
          </a:p>
        </p:txBody>
      </p:sp>
      <p:pic>
        <p:nvPicPr>
          <p:cNvPr id="7" name="Content Placeholder 6">
            <a:extLst>
              <a:ext uri="{FF2B5EF4-FFF2-40B4-BE49-F238E27FC236}">
                <a16:creationId xmlns:a16="http://schemas.microsoft.com/office/drawing/2014/main" id="{6BA44D31-F0FF-A07E-0CB6-056799D6680B}"/>
              </a:ext>
            </a:extLst>
          </p:cNvPr>
          <p:cNvPicPr>
            <a:picLocks noGrp="1" noChangeAspect="1"/>
          </p:cNvPicPr>
          <p:nvPr>
            <p:ph idx="1"/>
          </p:nvPr>
        </p:nvPicPr>
        <p:blipFill>
          <a:blip r:embed="rId2"/>
          <a:stretch>
            <a:fillRect/>
          </a:stretch>
        </p:blipFill>
        <p:spPr>
          <a:xfrm>
            <a:off x="1640542" y="1290447"/>
            <a:ext cx="8390964" cy="4877551"/>
          </a:xfrm>
        </p:spPr>
      </p:pic>
    </p:spTree>
    <p:extLst>
      <p:ext uri="{BB962C8B-B14F-4D97-AF65-F5344CB8AC3E}">
        <p14:creationId xmlns:p14="http://schemas.microsoft.com/office/powerpoint/2010/main" val="2088915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73343" cy="1013731"/>
          </a:xfrm>
        </p:spPr>
        <p:txBody>
          <a:bodyPr>
            <a:normAutofit/>
          </a:bodyPr>
          <a:lstStyle/>
          <a:p>
            <a:pPr algn="ctr"/>
            <a:r>
              <a:rPr lang="en-US" sz="4000" b="1" dirty="0"/>
              <a:t>SEQUENTIAL DIAGRAM FOR STUDENT:</a:t>
            </a:r>
            <a:endParaRPr lang="en-IN"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1" y="1451429"/>
            <a:ext cx="8011886" cy="4949371"/>
          </a:xfrm>
        </p:spPr>
      </p:pic>
    </p:spTree>
    <p:extLst>
      <p:ext uri="{BB962C8B-B14F-4D97-AF65-F5344CB8AC3E}">
        <p14:creationId xmlns:p14="http://schemas.microsoft.com/office/powerpoint/2010/main" val="3728939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45384-3179-2FAC-28C3-97EBC2D1CA71}"/>
              </a:ext>
            </a:extLst>
          </p:cNvPr>
          <p:cNvSpPr>
            <a:spLocks noGrp="1"/>
          </p:cNvSpPr>
          <p:nvPr>
            <p:ph type="title"/>
          </p:nvPr>
        </p:nvSpPr>
        <p:spPr/>
        <p:txBody>
          <a:bodyPr>
            <a:normAutofit/>
          </a:bodyPr>
          <a:lstStyle/>
          <a:p>
            <a:r>
              <a:rPr lang="en-US" sz="4000" b="1" dirty="0"/>
              <a:t>CONTRIBUTION:</a:t>
            </a:r>
            <a:endParaRPr lang="en-US" sz="4000" dirty="0"/>
          </a:p>
        </p:txBody>
      </p:sp>
      <p:sp>
        <p:nvSpPr>
          <p:cNvPr id="3" name="Content Placeholder 2">
            <a:extLst>
              <a:ext uri="{FF2B5EF4-FFF2-40B4-BE49-F238E27FC236}">
                <a16:creationId xmlns:a16="http://schemas.microsoft.com/office/drawing/2014/main" id="{CED8C17B-E2CB-3131-906E-18071743244B}"/>
              </a:ext>
            </a:extLst>
          </p:cNvPr>
          <p:cNvSpPr>
            <a:spLocks noGrp="1"/>
          </p:cNvSpPr>
          <p:nvPr>
            <p:ph idx="1"/>
          </p:nvPr>
        </p:nvSpPr>
        <p:spPr/>
        <p:txBody>
          <a:bodyPr/>
          <a:lstStyle/>
          <a:p>
            <a:pPr marL="0" indent="0">
              <a:buNone/>
            </a:pPr>
            <a:r>
              <a:rPr lang="en-US" sz="2400" dirty="0"/>
              <a:t>Siddharth:</a:t>
            </a:r>
          </a:p>
          <a:p>
            <a:r>
              <a:rPr lang="en-US" sz="2400" dirty="0"/>
              <a:t>Information gathering</a:t>
            </a:r>
          </a:p>
          <a:p>
            <a:r>
              <a:rPr lang="en-US" sz="2400" dirty="0"/>
              <a:t>Styling of Website</a:t>
            </a:r>
          </a:p>
          <a:p>
            <a:endParaRPr lang="en-US" sz="2400" dirty="0"/>
          </a:p>
          <a:p>
            <a:pPr marL="0" indent="0">
              <a:buNone/>
            </a:pPr>
            <a:r>
              <a:rPr lang="en-US" sz="2400" dirty="0"/>
              <a:t>Hari Kishore:</a:t>
            </a:r>
          </a:p>
          <a:p>
            <a:r>
              <a:rPr lang="en-US" sz="2400" dirty="0"/>
              <a:t>Designing and </a:t>
            </a:r>
            <a:r>
              <a:rPr lang="en-US" sz="2400"/>
              <a:t>Development of </a:t>
            </a:r>
            <a:r>
              <a:rPr lang="en-US" sz="2400" dirty="0"/>
              <a:t>Frontend.</a:t>
            </a:r>
          </a:p>
          <a:p>
            <a:endParaRPr lang="en-US" sz="2400" dirty="0"/>
          </a:p>
          <a:p>
            <a:pPr marL="0" indent="0">
              <a:buNone/>
            </a:pPr>
            <a:r>
              <a:rPr lang="en-US" sz="2400" dirty="0"/>
              <a:t>Nithin:</a:t>
            </a:r>
          </a:p>
          <a:p>
            <a:r>
              <a:rPr lang="en-US" sz="2400" dirty="0"/>
              <a:t>Developing server and database management.</a:t>
            </a:r>
          </a:p>
          <a:p>
            <a:endParaRPr lang="en-US" sz="2400" dirty="0"/>
          </a:p>
          <a:p>
            <a:endParaRPr lang="en-US" sz="2400" dirty="0"/>
          </a:p>
          <a:p>
            <a:endParaRPr lang="en-US" sz="2400" dirty="0"/>
          </a:p>
          <a:p>
            <a:endParaRPr lang="en-US" sz="24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87730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83C38-C98F-9B25-CC7A-79BD5F8CD7C6}"/>
              </a:ext>
            </a:extLst>
          </p:cNvPr>
          <p:cNvSpPr>
            <a:spLocks noGrp="1"/>
          </p:cNvSpPr>
          <p:nvPr>
            <p:ph type="title"/>
          </p:nvPr>
        </p:nvSpPr>
        <p:spPr>
          <a:xfrm>
            <a:off x="838200" y="365125"/>
            <a:ext cx="10028722" cy="992037"/>
          </a:xfrm>
        </p:spPr>
        <p:txBody>
          <a:bodyPr>
            <a:normAutofit/>
          </a:bodyPr>
          <a:lstStyle/>
          <a:p>
            <a:r>
              <a:rPr lang="en-US" sz="4000" b="1" dirty="0"/>
              <a:t>CONCLUSION:</a:t>
            </a:r>
          </a:p>
        </p:txBody>
      </p:sp>
      <p:sp>
        <p:nvSpPr>
          <p:cNvPr id="3" name="Content Placeholder 2">
            <a:extLst>
              <a:ext uri="{FF2B5EF4-FFF2-40B4-BE49-F238E27FC236}">
                <a16:creationId xmlns:a16="http://schemas.microsoft.com/office/drawing/2014/main" id="{A33213AC-AAEA-EB98-BB4C-79B52B11F45B}"/>
              </a:ext>
            </a:extLst>
          </p:cNvPr>
          <p:cNvSpPr>
            <a:spLocks noGrp="1"/>
          </p:cNvSpPr>
          <p:nvPr>
            <p:ph idx="1"/>
          </p:nvPr>
        </p:nvSpPr>
        <p:spPr/>
        <p:txBody>
          <a:bodyPr/>
          <a:lstStyle/>
          <a:p>
            <a:r>
              <a:rPr lang="en-US" dirty="0"/>
              <a:t>The Student Helpdesk project is the small step to reduce the communication distance between the staff and the students.</a:t>
            </a:r>
          </a:p>
          <a:p>
            <a:r>
              <a:rPr lang="en-US" dirty="0"/>
              <a:t>As the growing use of computers the other electronic devices would mean the growing demand on rapid and quick technical support ,this Help Desk support system is carefully designed to fit with the rapid technical support .</a:t>
            </a:r>
          </a:p>
          <a:p>
            <a:r>
              <a:rPr lang="en-US" dirty="0"/>
              <a:t>Student Helpdesk is designed to accommodate future upgrading and development without need for building a new system to fit with the growing needs and demands of the system.</a:t>
            </a:r>
          </a:p>
        </p:txBody>
      </p:sp>
    </p:spTree>
    <p:extLst>
      <p:ext uri="{BB962C8B-B14F-4D97-AF65-F5344CB8AC3E}">
        <p14:creationId xmlns:p14="http://schemas.microsoft.com/office/powerpoint/2010/main" val="1448414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83C38-C98F-9B25-CC7A-79BD5F8CD7C6}"/>
              </a:ext>
            </a:extLst>
          </p:cNvPr>
          <p:cNvSpPr>
            <a:spLocks noGrp="1"/>
          </p:cNvSpPr>
          <p:nvPr>
            <p:ph type="title"/>
          </p:nvPr>
        </p:nvSpPr>
        <p:spPr>
          <a:xfrm>
            <a:off x="838200" y="365125"/>
            <a:ext cx="10028722" cy="992037"/>
          </a:xfrm>
        </p:spPr>
        <p:txBody>
          <a:bodyPr>
            <a:normAutofit/>
          </a:bodyPr>
          <a:lstStyle/>
          <a:p>
            <a:r>
              <a:rPr lang="en-US" sz="4000" b="1" dirty="0"/>
              <a:t>FUTURE ENHANCEMENTS:</a:t>
            </a:r>
          </a:p>
        </p:txBody>
      </p:sp>
      <p:sp>
        <p:nvSpPr>
          <p:cNvPr id="3" name="Content Placeholder 2">
            <a:extLst>
              <a:ext uri="{FF2B5EF4-FFF2-40B4-BE49-F238E27FC236}">
                <a16:creationId xmlns:a16="http://schemas.microsoft.com/office/drawing/2014/main" id="{A33213AC-AAEA-EB98-BB4C-79B52B11F45B}"/>
              </a:ext>
            </a:extLst>
          </p:cNvPr>
          <p:cNvSpPr>
            <a:spLocks noGrp="1"/>
          </p:cNvSpPr>
          <p:nvPr>
            <p:ph idx="1"/>
          </p:nvPr>
        </p:nvSpPr>
        <p:spPr/>
        <p:txBody>
          <a:bodyPr/>
          <a:lstStyle/>
          <a:p>
            <a:r>
              <a:rPr lang="en-US" dirty="0"/>
              <a:t>This project can be extended by allowing students to access marks ,profile , attendance details, materials from one convenient location , using a single user id and password.</a:t>
            </a:r>
          </a:p>
          <a:p>
            <a:r>
              <a:rPr lang="en-US" dirty="0"/>
              <a:t>This also involves adding user experience and security features by using Authentication and Authorization.</a:t>
            </a:r>
          </a:p>
        </p:txBody>
      </p:sp>
    </p:spTree>
    <p:extLst>
      <p:ext uri="{BB962C8B-B14F-4D97-AF65-F5344CB8AC3E}">
        <p14:creationId xmlns:p14="http://schemas.microsoft.com/office/powerpoint/2010/main" val="3502655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D32F8-5335-4A7B-F071-5112DE304C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30B297B-9FC0-30D3-5ED4-DD1DB5DFDD53}"/>
              </a:ext>
            </a:extLst>
          </p:cNvPr>
          <p:cNvSpPr>
            <a:spLocks noGrp="1"/>
          </p:cNvSpPr>
          <p:nvPr>
            <p:ph idx="1"/>
          </p:nvPr>
        </p:nvSpPr>
        <p:spPr/>
        <p:txBody>
          <a:bodyPr/>
          <a:lstStyle/>
          <a:p>
            <a:endParaRPr lang="en-IN" dirty="0"/>
          </a:p>
          <a:p>
            <a:endParaRPr lang="en-IN" dirty="0"/>
          </a:p>
          <a:p>
            <a:pPr marL="3200400" lvl="7" indent="0">
              <a:buNone/>
            </a:pPr>
            <a:r>
              <a:rPr lang="en-IN" dirty="0"/>
              <a:t>	</a:t>
            </a:r>
            <a:r>
              <a:rPr lang="en-IN" sz="4000" dirty="0"/>
              <a:t>THANK YOU !!</a:t>
            </a:r>
          </a:p>
        </p:txBody>
      </p:sp>
    </p:spTree>
    <p:extLst>
      <p:ext uri="{BB962C8B-B14F-4D97-AF65-F5344CB8AC3E}">
        <p14:creationId xmlns:p14="http://schemas.microsoft.com/office/powerpoint/2010/main" val="700243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C4E12-CD05-2454-13A0-CC9505EC1FEE}"/>
              </a:ext>
            </a:extLst>
          </p:cNvPr>
          <p:cNvSpPr>
            <a:spLocks noGrp="1"/>
          </p:cNvSpPr>
          <p:nvPr>
            <p:ph type="ctrTitle"/>
          </p:nvPr>
        </p:nvSpPr>
        <p:spPr>
          <a:xfrm>
            <a:off x="1337912" y="365760"/>
            <a:ext cx="9103076" cy="962526"/>
          </a:xfrm>
        </p:spPr>
        <p:txBody>
          <a:bodyPr>
            <a:normAutofit/>
          </a:bodyPr>
          <a:lstStyle/>
          <a:p>
            <a:r>
              <a:rPr lang="en-US" sz="4000" b="1" dirty="0"/>
              <a:t>PROBLEM STATEMENT</a:t>
            </a:r>
          </a:p>
        </p:txBody>
      </p:sp>
      <p:sp>
        <p:nvSpPr>
          <p:cNvPr id="3" name="Subtitle 2">
            <a:extLst>
              <a:ext uri="{FF2B5EF4-FFF2-40B4-BE49-F238E27FC236}">
                <a16:creationId xmlns:a16="http://schemas.microsoft.com/office/drawing/2014/main" id="{9F866F1F-DC74-4689-2383-A685AD26AB20}"/>
              </a:ext>
            </a:extLst>
          </p:cNvPr>
          <p:cNvSpPr>
            <a:spLocks noGrp="1"/>
          </p:cNvSpPr>
          <p:nvPr>
            <p:ph type="subTitle" idx="1"/>
          </p:nvPr>
        </p:nvSpPr>
        <p:spPr>
          <a:xfrm>
            <a:off x="760395" y="1588168"/>
            <a:ext cx="10693667" cy="4904072"/>
          </a:xfrm>
        </p:spPr>
        <p:txBody>
          <a:bodyPr>
            <a:normAutofit/>
          </a:bodyPr>
          <a:lstStyle/>
          <a:p>
            <a:pPr marL="342900" indent="-342900" algn="just">
              <a:lnSpc>
                <a:spcPct val="150000"/>
              </a:lnSpc>
              <a:buFont typeface="Arial" panose="020B0604020202020204" pitchFamily="34" charset="0"/>
              <a:buChar char="•"/>
            </a:pPr>
            <a:r>
              <a:rPr lang="en-US" b="0" i="0" dirty="0">
                <a:solidFill>
                  <a:schemeClr val="tx1"/>
                </a:solidFill>
                <a:effectLst/>
                <a:latin typeface="ff5"/>
              </a:rPr>
              <a:t>E-helpdesk is a web application aimed at providing different services of the college to the students for which they normally have to wait too long.</a:t>
            </a:r>
          </a:p>
          <a:p>
            <a:pPr marL="342900" indent="-342900" algn="just">
              <a:lnSpc>
                <a:spcPct val="150000"/>
              </a:lnSpc>
              <a:buFont typeface="Arial" panose="020B0604020202020204" pitchFamily="34" charset="0"/>
              <a:buChar char="•"/>
            </a:pPr>
            <a:r>
              <a:rPr lang="en-US" dirty="0">
                <a:solidFill>
                  <a:schemeClr val="tx1"/>
                </a:solidFill>
                <a:latin typeface="Corbel" panose="020B0503020204020204" pitchFamily="34" charset="0"/>
              </a:rPr>
              <a:t>The central goal of this system is to transform the day-to-day operations of the college by reducing paperwork; putting more information services and transactions online; and streamlining access to information and content.</a:t>
            </a:r>
          </a:p>
          <a:p>
            <a:pPr marL="342900" indent="-342900" algn="just">
              <a:lnSpc>
                <a:spcPct val="150000"/>
              </a:lnSpc>
              <a:buFont typeface="Arial" panose="020B0604020202020204" pitchFamily="34" charset="0"/>
              <a:buChar char="•"/>
            </a:pPr>
            <a:r>
              <a:rPr lang="en-US" dirty="0">
                <a:solidFill>
                  <a:schemeClr val="tx1"/>
                </a:solidFill>
              </a:rPr>
              <a:t>This system would explore all the facilities available in the campus and place </a:t>
            </a:r>
            <a:r>
              <a:rPr lang="en-US">
                <a:solidFill>
                  <a:schemeClr val="tx1"/>
                </a:solidFill>
              </a:rPr>
              <a:t>the required in </a:t>
            </a:r>
            <a:r>
              <a:rPr lang="en-US" dirty="0">
                <a:solidFill>
                  <a:schemeClr val="tx1"/>
                </a:solidFill>
              </a:rPr>
              <a:t>one platform, making it easy for students to find and use the services.</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630117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9A50-4D55-24AB-3CF3-830F47B92A73}"/>
              </a:ext>
            </a:extLst>
          </p:cNvPr>
          <p:cNvSpPr>
            <a:spLocks noGrp="1"/>
          </p:cNvSpPr>
          <p:nvPr>
            <p:ph type="ctrTitle"/>
          </p:nvPr>
        </p:nvSpPr>
        <p:spPr>
          <a:xfrm>
            <a:off x="827774" y="721895"/>
            <a:ext cx="9500134" cy="731520"/>
          </a:xfrm>
        </p:spPr>
        <p:txBody>
          <a:bodyPr/>
          <a:lstStyle/>
          <a:p>
            <a:r>
              <a:rPr lang="en-US" sz="4400" b="1" dirty="0"/>
              <a:t>EXISTING SYSTEM</a:t>
            </a:r>
          </a:p>
        </p:txBody>
      </p:sp>
      <p:sp>
        <p:nvSpPr>
          <p:cNvPr id="3" name="Subtitle 2">
            <a:extLst>
              <a:ext uri="{FF2B5EF4-FFF2-40B4-BE49-F238E27FC236}">
                <a16:creationId xmlns:a16="http://schemas.microsoft.com/office/drawing/2014/main" id="{E6F3558F-251F-9E9D-7CEF-F3B013913511}"/>
              </a:ext>
            </a:extLst>
          </p:cNvPr>
          <p:cNvSpPr>
            <a:spLocks noGrp="1"/>
          </p:cNvSpPr>
          <p:nvPr>
            <p:ph type="subTitle" idx="1"/>
          </p:nvPr>
        </p:nvSpPr>
        <p:spPr>
          <a:xfrm>
            <a:off x="827773" y="2030931"/>
            <a:ext cx="9606012" cy="4196614"/>
          </a:xfrm>
        </p:spPr>
        <p:txBody>
          <a:bodyPr/>
          <a:lstStyle/>
          <a:p>
            <a:pPr marL="342900" indent="-342900">
              <a:buFont typeface="Arial" panose="020B0604020202020204" pitchFamily="34" charset="0"/>
              <a:buChar char="•"/>
            </a:pPr>
            <a:r>
              <a:rPr lang="en-US" dirty="0">
                <a:solidFill>
                  <a:schemeClr val="tx1"/>
                </a:solidFill>
              </a:rPr>
              <a:t>The existing system is a system that is been carried out in terms of manual operation.  </a:t>
            </a:r>
          </a:p>
          <a:p>
            <a:endParaRPr lang="en-US" dirty="0">
              <a:solidFill>
                <a:schemeClr val="tx1"/>
              </a:solidFill>
            </a:endParaRPr>
          </a:p>
        </p:txBody>
      </p:sp>
    </p:spTree>
    <p:extLst>
      <p:ext uri="{BB962C8B-B14F-4D97-AF65-F5344CB8AC3E}">
        <p14:creationId xmlns:p14="http://schemas.microsoft.com/office/powerpoint/2010/main" val="3076006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6A6D2-BD54-7006-3F4B-F0AF7B5963E0}"/>
              </a:ext>
            </a:extLst>
          </p:cNvPr>
          <p:cNvSpPr>
            <a:spLocks noGrp="1"/>
          </p:cNvSpPr>
          <p:nvPr>
            <p:ph type="ctrTitle"/>
          </p:nvPr>
        </p:nvSpPr>
        <p:spPr>
          <a:xfrm>
            <a:off x="962526" y="558265"/>
            <a:ext cx="9355756" cy="861420"/>
          </a:xfrm>
        </p:spPr>
        <p:txBody>
          <a:bodyPr>
            <a:normAutofit fontScale="90000"/>
          </a:bodyPr>
          <a:lstStyle/>
          <a:p>
            <a:r>
              <a:rPr lang="en-US" sz="4400" b="1" dirty="0"/>
              <a:t>PROPOSED</a:t>
            </a:r>
            <a:r>
              <a:rPr lang="en-US" b="1" dirty="0"/>
              <a:t> </a:t>
            </a:r>
            <a:r>
              <a:rPr lang="en-US" sz="4400" b="1" dirty="0"/>
              <a:t>SYSTEM</a:t>
            </a:r>
            <a:endParaRPr lang="en-US" sz="4400" dirty="0"/>
          </a:p>
        </p:txBody>
      </p:sp>
      <p:sp>
        <p:nvSpPr>
          <p:cNvPr id="3" name="Subtitle 2">
            <a:extLst>
              <a:ext uri="{FF2B5EF4-FFF2-40B4-BE49-F238E27FC236}">
                <a16:creationId xmlns:a16="http://schemas.microsoft.com/office/drawing/2014/main" id="{92888322-2FF8-1366-A99D-AC59F730136C}"/>
              </a:ext>
            </a:extLst>
          </p:cNvPr>
          <p:cNvSpPr>
            <a:spLocks noGrp="1"/>
          </p:cNvSpPr>
          <p:nvPr>
            <p:ph type="subTitle" idx="1"/>
          </p:nvPr>
        </p:nvSpPr>
        <p:spPr>
          <a:xfrm>
            <a:off x="962525" y="1620293"/>
            <a:ext cx="9355755" cy="4433998"/>
          </a:xfrm>
        </p:spPr>
        <p:txBody>
          <a:bodyPr/>
          <a:lstStyle/>
          <a:p>
            <a:pPr marL="342900" indent="-342900" algn="l">
              <a:lnSpc>
                <a:spcPct val="150000"/>
              </a:lnSpc>
              <a:buFont typeface="Arial" panose="020B0604020202020204" pitchFamily="34" charset="0"/>
              <a:buChar char="•"/>
            </a:pPr>
            <a:r>
              <a:rPr lang="en-US" dirty="0">
                <a:solidFill>
                  <a:schemeClr val="tx1"/>
                </a:solidFill>
              </a:rPr>
              <a:t>Centralized control of students and faculty members. </a:t>
            </a:r>
          </a:p>
          <a:p>
            <a:pPr marL="342900" indent="-342900" algn="l">
              <a:lnSpc>
                <a:spcPct val="150000"/>
              </a:lnSpc>
              <a:buFont typeface="Arial" panose="020B0604020202020204" pitchFamily="34" charset="0"/>
              <a:buChar char="•"/>
            </a:pPr>
            <a:r>
              <a:rPr lang="en-US" dirty="0">
                <a:solidFill>
                  <a:schemeClr val="tx1"/>
                </a:solidFill>
              </a:rPr>
              <a:t>Each subsystem has authentication, where allowing authorized users to create or update information in that system.</a:t>
            </a:r>
          </a:p>
          <a:p>
            <a:pPr marL="342900" indent="-342900" algn="l">
              <a:lnSpc>
                <a:spcPct val="150000"/>
              </a:lnSpc>
              <a:buFont typeface="Arial" panose="020B0604020202020204" pitchFamily="34" charset="0"/>
              <a:buChar char="•"/>
            </a:pPr>
            <a:r>
              <a:rPr lang="en-US" dirty="0">
                <a:solidFill>
                  <a:schemeClr val="tx1"/>
                </a:solidFill>
              </a:rPr>
              <a:t>This system provides easy communication among several bodies like students, faculty, Head of the department and office of the college/department.</a:t>
            </a:r>
          </a:p>
          <a:p>
            <a:endParaRPr lang="en-US" dirty="0"/>
          </a:p>
        </p:txBody>
      </p:sp>
    </p:spTree>
    <p:extLst>
      <p:ext uri="{BB962C8B-B14F-4D97-AF65-F5344CB8AC3E}">
        <p14:creationId xmlns:p14="http://schemas.microsoft.com/office/powerpoint/2010/main" val="3999258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2F0AF-F8A8-5040-C539-BDC631FAF968}"/>
              </a:ext>
            </a:extLst>
          </p:cNvPr>
          <p:cNvSpPr>
            <a:spLocks noGrp="1"/>
          </p:cNvSpPr>
          <p:nvPr>
            <p:ph type="ctrTitle"/>
          </p:nvPr>
        </p:nvSpPr>
        <p:spPr>
          <a:xfrm>
            <a:off x="1299412" y="490889"/>
            <a:ext cx="9144000" cy="741145"/>
          </a:xfrm>
        </p:spPr>
        <p:txBody>
          <a:bodyPr>
            <a:normAutofit/>
          </a:bodyPr>
          <a:lstStyle/>
          <a:p>
            <a:r>
              <a:rPr lang="en-US" sz="4000" b="1" dirty="0"/>
              <a:t>SOFTWARE REQUIREMENTS</a:t>
            </a:r>
          </a:p>
        </p:txBody>
      </p:sp>
      <p:sp>
        <p:nvSpPr>
          <p:cNvPr id="3" name="Subtitle 2">
            <a:extLst>
              <a:ext uri="{FF2B5EF4-FFF2-40B4-BE49-F238E27FC236}">
                <a16:creationId xmlns:a16="http://schemas.microsoft.com/office/drawing/2014/main" id="{61DF373C-6250-1A9A-FEBC-FF1E2B1B9778}"/>
              </a:ext>
            </a:extLst>
          </p:cNvPr>
          <p:cNvSpPr>
            <a:spLocks noGrp="1"/>
          </p:cNvSpPr>
          <p:nvPr>
            <p:ph type="subTitle" idx="1"/>
          </p:nvPr>
        </p:nvSpPr>
        <p:spPr>
          <a:xfrm>
            <a:off x="1299412" y="1414914"/>
            <a:ext cx="6564428" cy="4196614"/>
          </a:xfrm>
        </p:spPr>
        <p:txBody>
          <a:bodyPr>
            <a:normAutofit/>
          </a:bodyPr>
          <a:lstStyle/>
          <a:p>
            <a:pPr algn="l">
              <a:lnSpc>
                <a:spcPct val="150000"/>
              </a:lnSpc>
              <a:buFont typeface="Arial" panose="020B0604020202020204" pitchFamily="34" charset="0"/>
              <a:buChar char="•"/>
            </a:pPr>
            <a:r>
              <a:rPr lang="en-US" sz="2400" dirty="0"/>
              <a:t>   Operating System: Windows 7 or above.</a:t>
            </a:r>
          </a:p>
          <a:p>
            <a:pPr marL="342900" indent="-342900" algn="l">
              <a:lnSpc>
                <a:spcPct val="150000"/>
              </a:lnSpc>
              <a:buFont typeface="Arial" panose="020B0604020202020204" pitchFamily="34" charset="0"/>
              <a:buChar char="•"/>
            </a:pPr>
            <a:r>
              <a:rPr lang="en-US" sz="2400" dirty="0"/>
              <a:t>Programming language: HTML, CSS, JavaScript, Java.</a:t>
            </a:r>
          </a:p>
          <a:p>
            <a:pPr marL="342900" indent="-342900" algn="l">
              <a:lnSpc>
                <a:spcPct val="150000"/>
              </a:lnSpc>
              <a:buFont typeface="Arial" panose="020B0604020202020204" pitchFamily="34" charset="0"/>
              <a:buChar char="•"/>
            </a:pPr>
            <a:r>
              <a:rPr lang="en-US" sz="2400" dirty="0"/>
              <a:t>Database: MySQL.</a:t>
            </a:r>
          </a:p>
          <a:p>
            <a:pPr marL="342900" indent="-342900" algn="l">
              <a:lnSpc>
                <a:spcPct val="150000"/>
              </a:lnSpc>
              <a:buFont typeface="Arial" panose="020B0604020202020204" pitchFamily="34" charset="0"/>
              <a:buChar char="•"/>
            </a:pPr>
            <a:r>
              <a:rPr lang="en-US" sz="2400" dirty="0"/>
              <a:t>IDE used: ECLIPSE.</a:t>
            </a:r>
          </a:p>
          <a:p>
            <a:pPr algn="l"/>
            <a:endParaRPr lang="en-US" dirty="0"/>
          </a:p>
        </p:txBody>
      </p:sp>
    </p:spTree>
    <p:extLst>
      <p:ext uri="{BB962C8B-B14F-4D97-AF65-F5344CB8AC3E}">
        <p14:creationId xmlns:p14="http://schemas.microsoft.com/office/powerpoint/2010/main" val="2131319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34766-A0F3-90A4-3DF7-0A442817E9CE}"/>
              </a:ext>
            </a:extLst>
          </p:cNvPr>
          <p:cNvSpPr>
            <a:spLocks noGrp="1"/>
          </p:cNvSpPr>
          <p:nvPr>
            <p:ph type="ctrTitle"/>
          </p:nvPr>
        </p:nvSpPr>
        <p:spPr>
          <a:xfrm>
            <a:off x="1203158" y="586924"/>
            <a:ext cx="9464842" cy="789490"/>
          </a:xfrm>
        </p:spPr>
        <p:txBody>
          <a:bodyPr>
            <a:normAutofit/>
          </a:bodyPr>
          <a:lstStyle/>
          <a:p>
            <a:r>
              <a:rPr lang="en-US" sz="4000" b="1" dirty="0"/>
              <a:t>PHASES OF DEVELOPMENT</a:t>
            </a:r>
            <a:r>
              <a:rPr lang="en-US" sz="4400" dirty="0"/>
              <a:t>	</a:t>
            </a:r>
          </a:p>
        </p:txBody>
      </p:sp>
      <p:sp>
        <p:nvSpPr>
          <p:cNvPr id="3" name="Subtitle 2">
            <a:extLst>
              <a:ext uri="{FF2B5EF4-FFF2-40B4-BE49-F238E27FC236}">
                <a16:creationId xmlns:a16="http://schemas.microsoft.com/office/drawing/2014/main" id="{FF43DCAC-8842-9958-368B-F417F1C5955C}"/>
              </a:ext>
            </a:extLst>
          </p:cNvPr>
          <p:cNvSpPr>
            <a:spLocks noGrp="1"/>
          </p:cNvSpPr>
          <p:nvPr>
            <p:ph type="subTitle" idx="1"/>
          </p:nvPr>
        </p:nvSpPr>
        <p:spPr>
          <a:xfrm>
            <a:off x="1309036" y="1501541"/>
            <a:ext cx="9904396" cy="4629751"/>
          </a:xfrm>
        </p:spPr>
        <p:txBody>
          <a:bodyPr>
            <a:normAutofit/>
          </a:bodyPr>
          <a:lstStyle/>
          <a:p>
            <a:pPr marL="342900" indent="-342900" algn="l">
              <a:buFont typeface="Arial" panose="020B0604020202020204" pitchFamily="34" charset="0"/>
              <a:buChar char="•"/>
            </a:pPr>
            <a:endParaRPr lang="en-US" sz="2800" dirty="0"/>
          </a:p>
          <a:p>
            <a:pPr marL="342900" indent="-342900" algn="l">
              <a:buFont typeface="Arial" panose="020B0604020202020204" pitchFamily="34" charset="0"/>
              <a:buChar char="•"/>
            </a:pPr>
            <a:r>
              <a:rPr lang="en-US" sz="2800" dirty="0"/>
              <a:t>Phase One - Information Gathering </a:t>
            </a:r>
          </a:p>
          <a:p>
            <a:pPr marL="342900" indent="-342900" algn="l">
              <a:buFont typeface="Arial" panose="020B0604020202020204" pitchFamily="34" charset="0"/>
              <a:buChar char="•"/>
            </a:pPr>
            <a:r>
              <a:rPr lang="en-US" sz="2800" dirty="0"/>
              <a:t>Phase Two - Planning</a:t>
            </a:r>
          </a:p>
          <a:p>
            <a:pPr marL="342900" indent="-342900" algn="l">
              <a:buFont typeface="Arial" panose="020B0604020202020204" pitchFamily="34" charset="0"/>
              <a:buChar char="•"/>
            </a:pPr>
            <a:r>
              <a:rPr lang="en-US" sz="2800" dirty="0"/>
              <a:t>Phase Three - Designing</a:t>
            </a:r>
          </a:p>
          <a:p>
            <a:pPr marL="342900" indent="-342900" algn="l">
              <a:buFont typeface="Arial" panose="020B0604020202020204" pitchFamily="34" charset="0"/>
              <a:buChar char="•"/>
            </a:pPr>
            <a:r>
              <a:rPr lang="en-US" sz="2800" dirty="0"/>
              <a:t>Phase Four -  Development</a:t>
            </a:r>
          </a:p>
          <a:p>
            <a:pPr marL="342900" indent="-342900" algn="l">
              <a:buFont typeface="Arial" panose="020B0604020202020204" pitchFamily="34" charset="0"/>
              <a:buChar char="•"/>
            </a:pPr>
            <a:r>
              <a:rPr lang="en-US" sz="2800" dirty="0"/>
              <a:t>Phase Five - Preview and Deployment</a:t>
            </a:r>
          </a:p>
          <a:p>
            <a:pPr marL="342900" indent="-342900" algn="l">
              <a:buFont typeface="Arial" panose="020B0604020202020204" pitchFamily="34" charset="0"/>
              <a:buChar char="•"/>
            </a:pPr>
            <a:r>
              <a:rPr lang="en-US" sz="2800" dirty="0"/>
              <a:t>Phase Six - Maintenance</a:t>
            </a:r>
          </a:p>
        </p:txBody>
      </p:sp>
    </p:spTree>
    <p:extLst>
      <p:ext uri="{BB962C8B-B14F-4D97-AF65-F5344CB8AC3E}">
        <p14:creationId xmlns:p14="http://schemas.microsoft.com/office/powerpoint/2010/main" val="1351197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E9AC1-6737-4C07-473C-A35270AFE351}"/>
              </a:ext>
            </a:extLst>
          </p:cNvPr>
          <p:cNvSpPr>
            <a:spLocks noGrp="1"/>
          </p:cNvSpPr>
          <p:nvPr>
            <p:ph type="title"/>
          </p:nvPr>
        </p:nvSpPr>
        <p:spPr>
          <a:xfrm>
            <a:off x="838200" y="365126"/>
            <a:ext cx="10057598" cy="722530"/>
          </a:xfrm>
        </p:spPr>
        <p:txBody>
          <a:bodyPr>
            <a:normAutofit/>
          </a:bodyPr>
          <a:lstStyle/>
          <a:p>
            <a:r>
              <a:rPr lang="en-US" sz="4000" b="1" dirty="0"/>
              <a:t>  FRAMEWORK OF E-HELP DESK:</a:t>
            </a:r>
            <a:endParaRPr lang="en-US" sz="4000" dirty="0"/>
          </a:p>
        </p:txBody>
      </p:sp>
      <p:pic>
        <p:nvPicPr>
          <p:cNvPr id="7" name="Content Placeholder 6">
            <a:extLst>
              <a:ext uri="{FF2B5EF4-FFF2-40B4-BE49-F238E27FC236}">
                <a16:creationId xmlns:a16="http://schemas.microsoft.com/office/drawing/2014/main" id="{3737C406-3F1A-9781-B713-D8A404B9112E}"/>
              </a:ext>
            </a:extLst>
          </p:cNvPr>
          <p:cNvPicPr>
            <a:picLocks noGrp="1" noChangeAspect="1"/>
          </p:cNvPicPr>
          <p:nvPr>
            <p:ph idx="1"/>
          </p:nvPr>
        </p:nvPicPr>
        <p:blipFill>
          <a:blip r:embed="rId2"/>
          <a:stretch>
            <a:fillRect/>
          </a:stretch>
        </p:blipFill>
        <p:spPr>
          <a:xfrm>
            <a:off x="1748118" y="1087656"/>
            <a:ext cx="8229599" cy="5501403"/>
          </a:xfrm>
        </p:spPr>
      </p:pic>
    </p:spTree>
    <p:extLst>
      <p:ext uri="{BB962C8B-B14F-4D97-AF65-F5344CB8AC3E}">
        <p14:creationId xmlns:p14="http://schemas.microsoft.com/office/powerpoint/2010/main" val="1955882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5A32F-FAB4-B583-5E32-AD10A7561143}"/>
              </a:ext>
            </a:extLst>
          </p:cNvPr>
          <p:cNvSpPr>
            <a:spLocks noGrp="1"/>
          </p:cNvSpPr>
          <p:nvPr>
            <p:ph type="title"/>
          </p:nvPr>
        </p:nvSpPr>
        <p:spPr>
          <a:xfrm>
            <a:off x="838200" y="365125"/>
            <a:ext cx="10086474" cy="1049789"/>
          </a:xfrm>
        </p:spPr>
        <p:txBody>
          <a:bodyPr>
            <a:normAutofit/>
          </a:bodyPr>
          <a:lstStyle/>
          <a:p>
            <a:pPr algn="ctr"/>
            <a:r>
              <a:rPr lang="en-US" sz="4000" b="1" dirty="0"/>
              <a:t>USE CASE DIAGRAM FOR ADMIN:</a:t>
            </a:r>
            <a:endParaRPr lang="en-US" sz="4000" dirty="0"/>
          </a:p>
        </p:txBody>
      </p:sp>
      <p:pic>
        <p:nvPicPr>
          <p:cNvPr id="7" name="Content Placeholder 6">
            <a:extLst>
              <a:ext uri="{FF2B5EF4-FFF2-40B4-BE49-F238E27FC236}">
                <a16:creationId xmlns:a16="http://schemas.microsoft.com/office/drawing/2014/main" id="{7E38E5F9-5631-FAA3-0722-01F5DB1A2D08}"/>
              </a:ext>
            </a:extLst>
          </p:cNvPr>
          <p:cNvPicPr>
            <a:picLocks noGrp="1" noChangeAspect="1"/>
          </p:cNvPicPr>
          <p:nvPr>
            <p:ph idx="1"/>
          </p:nvPr>
        </p:nvPicPr>
        <p:blipFill>
          <a:blip r:embed="rId2"/>
          <a:stretch>
            <a:fillRect/>
          </a:stretch>
        </p:blipFill>
        <p:spPr>
          <a:xfrm>
            <a:off x="1712259" y="1475059"/>
            <a:ext cx="8284957" cy="4910239"/>
          </a:xfrm>
        </p:spPr>
      </p:pic>
    </p:spTree>
    <p:extLst>
      <p:ext uri="{BB962C8B-B14F-4D97-AF65-F5344CB8AC3E}">
        <p14:creationId xmlns:p14="http://schemas.microsoft.com/office/powerpoint/2010/main" val="1260435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AC6A0-8B77-ED31-5D52-E6A6E25E8058}"/>
              </a:ext>
            </a:extLst>
          </p:cNvPr>
          <p:cNvSpPr>
            <a:spLocks noGrp="1"/>
          </p:cNvSpPr>
          <p:nvPr>
            <p:ph type="title"/>
          </p:nvPr>
        </p:nvSpPr>
        <p:spPr>
          <a:xfrm>
            <a:off x="838200" y="365125"/>
            <a:ext cx="10452234" cy="943911"/>
          </a:xfrm>
        </p:spPr>
        <p:txBody>
          <a:bodyPr>
            <a:normAutofit/>
          </a:bodyPr>
          <a:lstStyle/>
          <a:p>
            <a:pPr algn="ctr"/>
            <a:r>
              <a:rPr lang="en-US" sz="4000" b="1" dirty="0"/>
              <a:t>USE CASE DIAGRAM FOR FACULTY:</a:t>
            </a:r>
            <a:endParaRPr lang="en-US" sz="4000" dirty="0"/>
          </a:p>
        </p:txBody>
      </p:sp>
      <p:pic>
        <p:nvPicPr>
          <p:cNvPr id="7" name="Content Placeholder 6">
            <a:extLst>
              <a:ext uri="{FF2B5EF4-FFF2-40B4-BE49-F238E27FC236}">
                <a16:creationId xmlns:a16="http://schemas.microsoft.com/office/drawing/2014/main" id="{889B311E-CE08-02BC-8619-7D899956CD94}"/>
              </a:ext>
            </a:extLst>
          </p:cNvPr>
          <p:cNvPicPr>
            <a:picLocks noGrp="1" noChangeAspect="1"/>
          </p:cNvPicPr>
          <p:nvPr>
            <p:ph idx="1"/>
          </p:nvPr>
        </p:nvPicPr>
        <p:blipFill>
          <a:blip r:embed="rId2"/>
          <a:stretch>
            <a:fillRect/>
          </a:stretch>
        </p:blipFill>
        <p:spPr>
          <a:xfrm>
            <a:off x="1667436" y="1438509"/>
            <a:ext cx="8955740" cy="4786932"/>
          </a:xfrm>
        </p:spPr>
      </p:pic>
    </p:spTree>
    <p:extLst>
      <p:ext uri="{BB962C8B-B14F-4D97-AF65-F5344CB8AC3E}">
        <p14:creationId xmlns:p14="http://schemas.microsoft.com/office/powerpoint/2010/main" val="10071178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8865</TotalTime>
  <Words>480</Words>
  <Application>Microsoft Office PowerPoint</Application>
  <PresentationFormat>Widescreen</PresentationFormat>
  <Paragraphs>62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Corbel</vt:lpstr>
      <vt:lpstr>ff5</vt:lpstr>
      <vt:lpstr>Office Theme</vt:lpstr>
      <vt:lpstr>E-HELP DESK:AN ONLINE APPROACH     </vt:lpstr>
      <vt:lpstr>PROBLEM STATEMENT</vt:lpstr>
      <vt:lpstr>EXISTING SYSTEM</vt:lpstr>
      <vt:lpstr>PROPOSED SYSTEM</vt:lpstr>
      <vt:lpstr>SOFTWARE REQUIREMENTS</vt:lpstr>
      <vt:lpstr>PHASES OF DEVELOPMENT </vt:lpstr>
      <vt:lpstr>  FRAMEWORK OF E-HELP DESK:</vt:lpstr>
      <vt:lpstr>USE CASE DIAGRAM FOR ADMIN:</vt:lpstr>
      <vt:lpstr>USE CASE DIAGRAM FOR FACULTY:</vt:lpstr>
      <vt:lpstr>SEQUENTIAL DIAGRAM FOR FACULTY:</vt:lpstr>
      <vt:lpstr>USE CASE DIAGRAM FOR STUDENT:</vt:lpstr>
      <vt:lpstr>SEQUENTIAL DIAGRAM FOR STUDENT:</vt:lpstr>
      <vt:lpstr>CONTRIBUTION:</vt:lpstr>
      <vt:lpstr>CONCLUSION:</vt:lpstr>
      <vt:lpstr>FUTURE ENHANCEMENTS: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E-HELP DESK:AN ONLINE APPROACH</dc:title>
  <dc:creator>deekshitha reddy</dc:creator>
  <cp:lastModifiedBy>Yash Maharaj</cp:lastModifiedBy>
  <cp:revision>6</cp:revision>
  <dcterms:created xsi:type="dcterms:W3CDTF">2022-08-20T17:04:11Z</dcterms:created>
  <dcterms:modified xsi:type="dcterms:W3CDTF">2022-08-31T17:59:02Z</dcterms:modified>
</cp:coreProperties>
</file>