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6"/>
  </p:notesMasterIdLst>
  <p:handoutMasterIdLst>
    <p:handoutMasterId r:id="rId7"/>
  </p:handoutMasterIdLst>
  <p:sldIdLst>
    <p:sldId id="32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ultimothymooney/chest-xray-pneumoni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DC7389C-119A-662E-4699-870EB607D17F}"/>
              </a:ext>
            </a:extLst>
          </p:cNvPr>
          <p:cNvSpPr txBox="1"/>
          <p:nvPr/>
        </p:nvSpPr>
        <p:spPr>
          <a:xfrm>
            <a:off x="2274035" y="66855"/>
            <a:ext cx="6844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latin typeface="Roman"/>
              </a:rPr>
              <a:t>PNEUMONIA DETECTION WITH MACHINE LEARNING</a:t>
            </a:r>
            <a:endParaRPr lang="en-IE" sz="2400" b="1" dirty="0">
              <a:latin typeface="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698F89-7628-DADC-E250-C983EF0301D5}"/>
              </a:ext>
            </a:extLst>
          </p:cNvPr>
          <p:cNvSpPr txBox="1"/>
          <p:nvPr/>
        </p:nvSpPr>
        <p:spPr>
          <a:xfrm>
            <a:off x="-1" y="528520"/>
            <a:ext cx="120997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/>
              <a:t>Problem Statement:</a:t>
            </a:r>
          </a:p>
          <a:p>
            <a:r>
              <a:rPr lang="en-US" dirty="0"/>
              <a:t>This project aims to develop an automated system for detecting pneumonia from chest X-ray images using deep learning. The system classifies images into three categories: Bacterial Pneumonia, Viral Pneumonia, and Normal. The objective is to provide a reliable, real-time diagnostic tool that is accessible through a web application, improving the speed and accuracy of pneumonia detection.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Algorithm Used</a:t>
            </a:r>
            <a:r>
              <a:rPr lang="en-US" dirty="0"/>
              <a:t>:</a:t>
            </a:r>
          </a:p>
          <a:p>
            <a:r>
              <a:rPr lang="en-US" dirty="0"/>
              <a:t>The project utilizes a Convolutional Neural Network (CNN) based on the VGG16 architecture, pre-trained on ImageNet. The model is fine-tuned with image preprocessing techniques like rescaling, shear transformation, and zoom augmentation. A custom dense layer is added for classification, and the model is optimized with categorical cross-entropy loss and the Adam optimizer.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Dataset: </a:t>
            </a:r>
          </a:p>
          <a:p>
            <a:r>
              <a:rPr lang="en-US" dirty="0"/>
              <a:t>Kaggle(</a:t>
            </a:r>
            <a:r>
              <a:rPr lang="en-US" dirty="0" err="1"/>
              <a:t>Medeley</a:t>
            </a:r>
            <a:r>
              <a:rPr lang="en-US" dirty="0"/>
              <a:t> data) </a:t>
            </a:r>
            <a:r>
              <a:rPr lang="en-US" dirty="0">
                <a:hlinkClick r:id="rId3"/>
              </a:rPr>
              <a:t>https://www.kaggle.com/datasets/paultimothymooney/chest-xray-pneumonia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Expected Output:</a:t>
            </a:r>
          </a:p>
          <a:p>
            <a:r>
              <a:rPr lang="en-US" dirty="0"/>
              <a:t>The system is expected to classify chest X-ray images accurately into Bacterial Pneumonia, Viral Pneumonia, or Normal categories. The results will be displayed via a </a:t>
            </a:r>
            <a:r>
              <a:rPr lang="en-US" dirty="0" err="1"/>
              <a:t>Streamlit</a:t>
            </a:r>
            <a:r>
              <a:rPr lang="en-US" dirty="0"/>
              <a:t> web application, where users can input an image URL and receive a real-time classification along with the corresponding image, offering a user-friendly and efficient diagnostic tool for pneumonia detection.</a:t>
            </a:r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2B38B-8B02-5C90-8008-2F5C705167BC}"/>
              </a:ext>
            </a:extLst>
          </p:cNvPr>
          <p:cNvSpPr txBox="1"/>
          <p:nvPr/>
        </p:nvSpPr>
        <p:spPr>
          <a:xfrm>
            <a:off x="7556692" y="6006314"/>
            <a:ext cx="4635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2320040050 - A DOONDI BALA SARASWATHI</a:t>
            </a:r>
          </a:p>
          <a:p>
            <a:r>
              <a:rPr lang="en-IN" dirty="0"/>
              <a:t>2320040115 - K SHRIYA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259</TotalTime>
  <Words>231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Roman</vt:lpstr>
      <vt:lpstr>Tenorite</vt:lpstr>
      <vt:lpstr>Custom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doondi aluru</dc:creator>
  <cp:lastModifiedBy>doondi aluru</cp:lastModifiedBy>
  <cp:revision>2</cp:revision>
  <dcterms:created xsi:type="dcterms:W3CDTF">2024-08-24T04:38:16Z</dcterms:created>
  <dcterms:modified xsi:type="dcterms:W3CDTF">2024-08-24T08:57:33Z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