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80bcb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80bcb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80bcb6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80bcb6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80bcb6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80bcb6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80bcb6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80bcb6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80bcb6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80bcb6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80bcb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80bcb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12121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2936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540" l="0" r="0" t="3540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207350" y="584325"/>
            <a:ext cx="41472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Pitch</a:t>
            </a:r>
            <a:r>
              <a:rPr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Roma</a:t>
            </a:r>
            <a:endParaRPr sz="12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07350" y="1160625"/>
            <a:ext cx="18288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by </a:t>
            </a:r>
            <a:r>
              <a:rPr b="1" lang="en-GB">
                <a:solidFill>
                  <a:srgbClr val="00FFFF"/>
                </a:solidFill>
              </a:rPr>
              <a:t>Infinity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Eight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07350" y="2571750"/>
            <a:ext cx="35853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DADAD"/>
                </a:solidFill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endParaRPr b="1">
              <a:solidFill>
                <a:srgbClr val="ADADA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DADA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Ivan Kravchenko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Samatar Sulieman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Ramin (Roma) Amiri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Anveer Rai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Sebastian Nienajadlo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Ronin Kornelsen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Ethan Williams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Roboto"/>
              <a:buChar char="❖"/>
            </a:pPr>
            <a:r>
              <a:rPr lang="en-GB">
                <a:solidFill>
                  <a:srgbClr val="ADADAD"/>
                </a:solidFill>
                <a:latin typeface="Roboto"/>
                <a:ea typeface="Roboto"/>
                <a:cs typeface="Roboto"/>
                <a:sym typeface="Roboto"/>
              </a:rPr>
              <a:t>Hartion Antraneek</a:t>
            </a:r>
            <a:endParaRPr>
              <a:solidFill>
                <a:srgbClr val="ADADA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51100" y="-17815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Initial</a:t>
            </a:r>
            <a:r>
              <a:rPr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Sebastian</a:t>
            </a:r>
            <a:endParaRPr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245300" y="512250"/>
            <a:ext cx="4185900" cy="4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GENRE: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Action, Arcade/Retro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b="1" lang="en-GB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Windows PC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MONETIZATION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u="sng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Free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(Not Free-To-Play)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Free-To-Play (F2P) models have micro-transactions, ads, etc, while simply “Free” games give the full package with no hidden fees/transactions. The only possible way to earn money by making a “Free” game is donations that don’t have to do with gaining anything in-game.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00" y="1586950"/>
            <a:ext cx="2685400" cy="3044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58325" y="257175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Competitive</a:t>
            </a:r>
            <a:r>
              <a:rPr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Ronin</a:t>
            </a:r>
            <a:endParaRPr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23625" y="8677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Evaluating the strategies of </a:t>
            </a:r>
            <a:r>
              <a:rPr b="1" lang="en-GB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Team Strawberry</a:t>
            </a:r>
            <a:r>
              <a:rPr lang="en-GB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PROS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Indie Studio recreating retro titles.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Active in many social media.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Keeping players hyped/anticipated.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Non-existent wiki.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Lead developer can’t handle criticism.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" y="235100"/>
            <a:ext cx="3859200" cy="2894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17900" y="156475"/>
            <a:ext cx="298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SWOT</a:t>
            </a:r>
            <a:r>
              <a:rPr b="1"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Roma, Ivan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17900" y="1189200"/>
            <a:ext cx="44061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ourier New"/>
              <a:buAutoNum type="arabicPeriod"/>
            </a:pPr>
            <a:r>
              <a:rPr b="1" lang="en-GB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Threats and opportunities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Primitive gameplay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Nostalgia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Add new mechanics/features to attract interest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AutoNum type="arabicPeriod"/>
            </a:pPr>
            <a:r>
              <a:rPr b="1" lang="en-GB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Strengths and weaknesses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Simplicity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Resources available online/low budget needed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Low team morale (creating already existing game)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00" y="344100"/>
            <a:ext cx="3960300" cy="445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141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884975" y="892820"/>
            <a:ext cx="31683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Defined</a:t>
            </a:r>
            <a:r>
              <a:rPr b="1"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1"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Ethan, Anveer</a:t>
            </a:r>
            <a:endParaRPr b="1"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885041" y="1872576"/>
            <a:ext cx="31683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Mission Statement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Game Setting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Gameplay Mechanics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Story Synapsis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Concept 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Risk Analysis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00" y="191125"/>
            <a:ext cx="2150692" cy="168145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00" y="2534225"/>
            <a:ext cx="3048101" cy="171645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638" y="501475"/>
            <a:ext cx="1237941" cy="15720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Game</a:t>
            </a:r>
            <a:r>
              <a:rPr lang="en-GB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Hartion, Sam</a:t>
            </a:r>
            <a:endParaRPr sz="12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24600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Game Features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Milestone and Deliverables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Evaluate Technology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Tools and Pipeline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Game Plan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Staffing Plan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Budget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625" y="67175"/>
            <a:ext cx="1615651" cy="161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100" y="2028900"/>
            <a:ext cx="2563950" cy="27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542900" y="33875"/>
            <a:ext cx="60582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u="sng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THANK</a:t>
            </a:r>
            <a:r>
              <a:rPr lang="en-GB" sz="9600" u="sng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 sz="9600" u="sng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769" y="1947825"/>
            <a:ext cx="1079993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400" y="1947825"/>
            <a:ext cx="762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