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zfOCcUsQk28s1ij4F9PzgBFtc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97ABE7-883A-412D-8A8B-70FA0CF8914E}">
  <a:tblStyle styleId="{D797ABE7-883A-412D-8A8B-70FA0CF8914E}"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700" cy="5532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a:t>
            </a:r>
            <a:r>
              <a:rPr b="1" lang="fr-FR" sz="1600">
                <a:solidFill>
                  <a:srgbClr val="000000"/>
                </a:solidFill>
              </a:rPr>
              <a:t>550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a:t>
            </a:r>
            <a:r>
              <a:rPr lang="fr-FR" sz="1600">
                <a:solidFill>
                  <a:srgbClr val="000000"/>
                </a:solidFill>
              </a:rPr>
              <a:t> 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7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11h.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p13"/>
          <p:cNvSpPr txBox="1"/>
          <p:nvPr/>
        </p:nvSpPr>
        <p:spPr>
          <a:xfrm>
            <a:off x="5343064" y="1788091"/>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p13"/>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p13"/>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27"/>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00653"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22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{D797ABE7-883A-412D-8A8B-70FA0CF8914E}</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91440" y="93656"/>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