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gwhYLUFo9vklFvvIfb59l05WdXo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83E321D-2AAC-4D51-AA7E-F60083009586}">
  <a:tblStyle styleId="{283E321D-2AAC-4D51-AA7E-F60083009586}"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634230a31c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634230a31c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3</a:t>
            </a:r>
            <a:r>
              <a:rPr b="1" lang="fr-FR" sz="1600">
                <a:solidFill>
                  <a:srgbClr val="000000"/>
                </a:solidFill>
              </a:rPr>
              <a:t>500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r>
              <a:rPr i="1" lang="fr-FR" sz="1600">
                <a:solidFill>
                  <a:srgbClr val="000000"/>
                </a:solidFill>
                <a:highlight>
                  <a:srgbClr val="FFFF00"/>
                </a:highlight>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8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13h.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634230a31c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634230a31c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634230a31c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634230a31c_0_0"/>
          <p:cNvGrpSpPr/>
          <p:nvPr/>
        </p:nvGrpSpPr>
        <p:grpSpPr>
          <a:xfrm>
            <a:off x="11388224" y="2325422"/>
            <a:ext cx="465458" cy="872153"/>
            <a:chOff x="11388224" y="2325422"/>
            <a:chExt cx="465458" cy="872153"/>
          </a:xfrm>
        </p:grpSpPr>
        <p:sp>
          <p:nvSpPr>
            <p:cNvPr id="239" name="Google Shape;239;g3634230a31c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634230a31c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634230a31c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634230a31c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Aurélie V.B.</a:t>
            </a:r>
            <a:endParaRPr b="0" i="0" sz="1400" u="none" cap="none" strike="noStrike">
              <a:solidFill>
                <a:srgbClr val="000000"/>
              </a:solidFill>
              <a:latin typeface="Arial"/>
              <a:ea typeface="Arial"/>
              <a:cs typeface="Arial"/>
              <a:sym typeface="Arial"/>
            </a:endParaRPr>
          </a:p>
        </p:txBody>
      </p:sp>
      <p:sp>
        <p:nvSpPr>
          <p:cNvPr id="243" name="Google Shape;243;g3634230a31c_0_0"/>
          <p:cNvSpPr txBox="1"/>
          <p:nvPr/>
        </p:nvSpPr>
        <p:spPr>
          <a:xfrm>
            <a:off x="676062" y="2576981"/>
            <a:ext cx="10766400" cy="378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sz="1500"/>
          </a:p>
        </p:txBody>
      </p:sp>
      <p:pic>
        <p:nvPicPr>
          <p:cNvPr id="244" name="Google Shape;244;g3634230a31c_0_0"/>
          <p:cNvPicPr preferRelativeResize="0"/>
          <p:nvPr/>
        </p:nvPicPr>
        <p:blipFill rotWithShape="1">
          <a:blip r:embed="rId3">
            <a:alphaModFix/>
          </a:blip>
          <a:srcRect b="0" l="0" r="0" t="0"/>
          <a:stretch/>
        </p:blipFill>
        <p:spPr>
          <a:xfrm>
            <a:off x="7069099" y="1039648"/>
            <a:ext cx="1236550" cy="140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22174"/>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{283E321D-2AAC-4D51-AA7E-F60083009586}</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5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15917"/>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