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cJlkn9IQk+5yY0UHtnAXepbc7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CB699D-CF0F-4D91-B5A6-3FD39B0E37E5}">
  <a:tblStyle styleId="{DECB699D-CF0F-4D91-B5A6-3FD39B0E37E5}"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634227bc1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3634227bc1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rPr>
              <a:t>3050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r>
              <a:rPr i="1" lang="fr-FR" sz="1600">
                <a:highlight>
                  <a:srgbClr val="FFFF00"/>
                </a:highlight>
              </a:rPr>
              <a:t> </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8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12h.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3634227bc1d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g3634227bc1d_0_0"/>
          <p:cNvSpPr txBox="1"/>
          <p:nvPr>
            <p:ph type="title"/>
          </p:nvPr>
        </p:nvSpPr>
        <p:spPr>
          <a:xfrm>
            <a:off x="91440" y="144932"/>
            <a:ext cx="11987700" cy="762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g3634227bc1d_0_0"/>
          <p:cNvCxnSpPr/>
          <p:nvPr/>
        </p:nvCxnSpPr>
        <p:spPr>
          <a:xfrm>
            <a:off x="8878" y="806470"/>
            <a:ext cx="7903800"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g3634227bc1d_0_0"/>
          <p:cNvGrpSpPr/>
          <p:nvPr/>
        </p:nvGrpSpPr>
        <p:grpSpPr>
          <a:xfrm>
            <a:off x="11388224" y="2325422"/>
            <a:ext cx="465458" cy="872153"/>
            <a:chOff x="11388224" y="2325422"/>
            <a:chExt cx="465458" cy="872153"/>
          </a:xfrm>
        </p:grpSpPr>
        <p:sp>
          <p:nvSpPr>
            <p:cNvPr id="239" name="Google Shape;239;g3634227bc1d_0_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g3634227bc1d_0_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g3634227bc1d_0_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2" name="Google Shape;242;g3634227bc1d_0_0"/>
          <p:cNvSpPr txBox="1"/>
          <p:nvPr/>
        </p:nvSpPr>
        <p:spPr>
          <a:xfrm>
            <a:off x="5343064" y="1788091"/>
            <a:ext cx="1649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fr-FR" sz="1800">
                <a:solidFill>
                  <a:srgbClr val="BF4F14"/>
                </a:solidFill>
              </a:rPr>
              <a:t>Aurélie V.B.</a:t>
            </a:r>
            <a:endParaRPr b="0" i="0" sz="1400" u="none" cap="none" strike="noStrike">
              <a:solidFill>
                <a:srgbClr val="000000"/>
              </a:solidFill>
              <a:latin typeface="Arial"/>
              <a:ea typeface="Arial"/>
              <a:cs typeface="Arial"/>
              <a:sym typeface="Arial"/>
            </a:endParaRPr>
          </a:p>
        </p:txBody>
      </p:sp>
      <p:sp>
        <p:nvSpPr>
          <p:cNvPr id="243" name="Google Shape;243;g3634227bc1d_0_0"/>
          <p:cNvSpPr txBox="1"/>
          <p:nvPr/>
        </p:nvSpPr>
        <p:spPr>
          <a:xfrm>
            <a:off x="676062" y="2576981"/>
            <a:ext cx="10766400" cy="3786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fr-FR" sz="1600">
                <a:solidFill>
                  <a:schemeClr val="dk1"/>
                </a:solidFill>
              </a:rPr>
              <a:t>Aurélie V-B. est une coach certifiée en développement personnel et professionnel, dédiée à accompagner ses clients  dans la réalisation de leurs objectifs de vie et de carrière. Avec une approche à la fois bienveillante et structurée, elle adapte ses méthodes pour répondre aux besoins spécifiques de chaque personne qu’elle accompagne. Elle est formée à des techniques variées comme la PNL, l’hypnose, l’EFT et la psychologie positive, pour offrir des suivis surmesure et holistiques.</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Aurélie possède plus de dix ans d’expérience en gestion d’équipe et en relation client, des compétences qu’elle a acquises en dirigeant une entreprise où elle a su instaurer un climat de travail positif et motivant. Depuis 2022, elle exerce en tant que coach freelance, mettant son savoir-faire au service des particuliers et professionnels dans la résolution de problématiques variées, en collaboration avec d’autres experts du bien-être lorsque nécessaire.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Animée par des valeurs profondes d’empathie, de persévérance et de leadership, Aurélie veille à créer un espace de confiance et d’écoute pour ses clients. Passionnée par le bien-être, elle met tout en œuvre pour que chaque accompagnement soit une expérience enrichissante, favorisant l’épanouissement personnel et professionnel de ceux qui lui font confiance.</a:t>
            </a:r>
            <a:endParaRPr sz="1500"/>
          </a:p>
        </p:txBody>
      </p:sp>
      <p:pic>
        <p:nvPicPr>
          <p:cNvPr id="244" name="Google Shape;244;g3634227bc1d_0_0"/>
          <p:cNvPicPr preferRelativeResize="0"/>
          <p:nvPr/>
        </p:nvPicPr>
        <p:blipFill rotWithShape="1">
          <a:blip r:embed="rId3">
            <a:alphaModFix/>
          </a:blip>
          <a:srcRect b="0" l="0" r="0" t="0"/>
          <a:stretch/>
        </p:blipFill>
        <p:spPr>
          <a:xfrm>
            <a:off x="7069099" y="1039648"/>
            <a:ext cx="1236550" cy="140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16587" y="946"/>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132520"/>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10210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{DECB699D-CF0F-4D91-B5A6-3FD39B0E37E5}</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7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4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873"/>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