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CHXljp7r/l/ZXCN9dDBrSfQD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BC18C4-41C8-4E58-9B56-5B3D089F09A6}">
  <a:tblStyle styleId="{70BC18C4-41C8-4E58-9B56-5B3D089F09A6}"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3400€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a:t>
            </a:r>
            <a:r>
              <a:rPr b="0" i="1" lang="fr-FR" sz="1400" u="none" cap="none" strike="noStrike">
                <a:solidFill>
                  <a:srgbClr val="000000"/>
                </a:solidFill>
                <a:latin typeface="Arial"/>
                <a:ea typeface="Arial"/>
                <a:cs typeface="Arial"/>
                <a:sym typeface="Arial"/>
              </a:rPr>
              <a:t>du {{start_date}} au {{end_date}}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8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13h.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p13"/>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p13"/>
          <p:cNvSpPr txBox="1"/>
          <p:nvPr/>
        </p:nvSpPr>
        <p:spPr>
          <a:xfrm>
            <a:off x="3103840" y="1619224"/>
            <a:ext cx="196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Cécile</a:t>
            </a:r>
            <a:r>
              <a:rPr b="1" i="0" lang="fr-FR" sz="2800" u="sng" cap="none" strike="noStrike">
                <a:solidFill>
                  <a:srgbClr val="F79646"/>
                </a:solidFill>
                <a:latin typeface="Arial"/>
                <a:ea typeface="Arial"/>
                <a:cs typeface="Arial"/>
                <a:sym typeface="Arial"/>
              </a:rPr>
              <a:t> </a:t>
            </a:r>
            <a:r>
              <a:rPr b="1" lang="fr-FR" sz="2800" u="sng">
                <a:solidFill>
                  <a:srgbClr val="F79646"/>
                </a:solidFill>
              </a:rPr>
              <a:t>B</a:t>
            </a:r>
            <a:r>
              <a:rPr b="1" i="0" lang="fr-FR" sz="2800" u="sng" cap="none" strike="noStrike">
                <a:solidFill>
                  <a:srgbClr val="F79646"/>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15" name="Google Shape;315;p13"/>
          <p:cNvSpPr txBox="1"/>
          <p:nvPr/>
        </p:nvSpPr>
        <p:spPr>
          <a:xfrm>
            <a:off x="582316" y="2363409"/>
            <a:ext cx="10711500" cy="449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500"/>
              <a:buFont typeface="Arial"/>
              <a:buNone/>
            </a:pPr>
            <a:r>
              <a:rPr lang="fr-FR" sz="1500">
                <a:solidFill>
                  <a:schemeClr val="dk1"/>
                </a:solidFil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Font typeface="Arial"/>
              <a:buNone/>
            </a:pPr>
            <a:r>
              <a:rPr lang="fr-FR" sz="1500">
                <a:solidFill>
                  <a:schemeClr val="dk1"/>
                </a:solidFil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solidFill>
                <a:schemeClr val="dk1"/>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endParaRPr>
          </a:p>
        </p:txBody>
      </p:sp>
      <p:pic>
        <p:nvPicPr>
          <p:cNvPr id="316" name="Google Shape;316;p13"/>
          <p:cNvPicPr preferRelativeResize="0"/>
          <p:nvPr>
            <p:ph idx="1" type="body"/>
          </p:nvPr>
        </p:nvPicPr>
        <p:blipFill rotWithShape="1">
          <a:blip r:embed="rId3">
            <a:alphaModFix/>
          </a:blip>
          <a:srcRect b="0" l="0" r="0" t="0"/>
          <a:stretch/>
        </p:blipFill>
        <p:spPr>
          <a:xfrm>
            <a:off x="5252230" y="883472"/>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25" y="107350"/>
            <a:ext cx="9177600" cy="588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50" y="695650"/>
            <a:ext cx="10972800" cy="605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sz="1600"/>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{70BC18C4-41C8-4E58-9B56-5B3D089F09A6}</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7h00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5h00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