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Wm+Kw2iWbuflU08xz6g0DZy12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8E728A-ECA7-4070-B540-2D99D3AE804F}">
  <a:tblStyle styleId="{188E728A-ECA7-4070-B540-2D99D3AE804F}"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a4a3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a4a35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2450€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du </a:t>
            </a:r>
            <a:r>
              <a:rPr b="0" i="1" lang="fr-FR" sz="1400" u="none" cap="none" strike="noStrike">
                <a:solidFill>
                  <a:schemeClr val="dk1"/>
                </a:solidFill>
                <a:latin typeface="Arial"/>
                <a:ea typeface="Arial"/>
                <a:cs typeface="Arial"/>
                <a:sym typeface="Arial"/>
              </a:rPr>
              <a:t>{{start_date}} au {{end_date}}</a:t>
            </a:r>
            <a:r>
              <a:rPr b="0" i="1" lang="fr-FR" sz="1400" u="none" cap="none" strike="noStrike">
                <a:solidFill>
                  <a:srgbClr val="000000"/>
                </a:solidFill>
                <a:highlight>
                  <a:srgbClr val="FFFF00"/>
                </a:highlight>
                <a:latin typeface="Arial"/>
                <a:ea typeface="Arial"/>
                <a:cs typeface="Arial"/>
                <a:sym typeface="Arial"/>
              </a:rPr>
              <a:t> </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7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11h.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a4a358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a4a358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a4a358_0_0"/>
          <p:cNvSpPr txBox="1"/>
          <p:nvPr>
            <p:ph type="title"/>
          </p:nvPr>
        </p:nvSpPr>
        <p:spPr>
          <a:xfrm>
            <a:off x="582325" y="107350"/>
            <a:ext cx="10867500" cy="64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a4a358_0_0"/>
          <p:cNvGrpSpPr/>
          <p:nvPr/>
        </p:nvGrpSpPr>
        <p:grpSpPr>
          <a:xfrm>
            <a:off x="8289940" y="0"/>
            <a:ext cx="3902149" cy="2383001"/>
            <a:chOff x="6867015" y="-1"/>
            <a:chExt cx="5324985" cy="3251912"/>
          </a:xfrm>
        </p:grpSpPr>
        <p:sp>
          <p:nvSpPr>
            <p:cNvPr id="305" name="Google Shape;305;g370b3a4a358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a4a358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a4a358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a4a358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a4a358_0_0"/>
          <p:cNvGrpSpPr/>
          <p:nvPr/>
        </p:nvGrpSpPr>
        <p:grpSpPr>
          <a:xfrm flipH="1" rot="10800000">
            <a:off x="0" y="4682777"/>
            <a:ext cx="2898807" cy="2175222"/>
            <a:chOff x="-305" y="-1"/>
            <a:chExt cx="3832880" cy="2876136"/>
          </a:xfrm>
        </p:grpSpPr>
        <p:sp>
          <p:nvSpPr>
            <p:cNvPr id="310" name="Google Shape;310;g370b3a4a358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a4a358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a4a358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a4a358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a4a358_0_0"/>
          <p:cNvSpPr txBox="1"/>
          <p:nvPr/>
        </p:nvSpPr>
        <p:spPr>
          <a:xfrm>
            <a:off x="3103840" y="1619224"/>
            <a:ext cx="196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Cécile</a:t>
            </a:r>
            <a:r>
              <a:rPr b="1" i="0" lang="fr-FR" sz="2800" u="sng" cap="none" strike="noStrike">
                <a:solidFill>
                  <a:srgbClr val="F79646"/>
                </a:solidFill>
                <a:latin typeface="Arial"/>
                <a:ea typeface="Arial"/>
                <a:cs typeface="Arial"/>
                <a:sym typeface="Arial"/>
              </a:rPr>
              <a:t> </a:t>
            </a:r>
            <a:r>
              <a:rPr b="1" lang="fr-FR" sz="2800" u="sng">
                <a:solidFill>
                  <a:srgbClr val="F79646"/>
                </a:solidFill>
              </a:rPr>
              <a:t>B</a:t>
            </a:r>
            <a:r>
              <a:rPr b="1" i="0" lang="fr-FR" sz="2800" u="sng" cap="none" strike="noStrike">
                <a:solidFill>
                  <a:srgbClr val="F7964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5" name="Google Shape;315;g370b3a4a358_0_0"/>
          <p:cNvSpPr txBox="1"/>
          <p:nvPr/>
        </p:nvSpPr>
        <p:spPr>
          <a:xfrm>
            <a:off x="582316" y="2363409"/>
            <a:ext cx="10711500" cy="449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500"/>
              <a:buFont typeface="Arial"/>
              <a:buNone/>
            </a:pPr>
            <a:r>
              <a:rPr lang="fr-FR" sz="1500">
                <a:solidFill>
                  <a:schemeClr val="dk1"/>
                </a:solidFil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Font typeface="Arial"/>
              <a:buNone/>
            </a:pPr>
            <a:r>
              <a:rPr lang="fr-FR" sz="1500">
                <a:solidFill>
                  <a:schemeClr val="dk1"/>
                </a:solidFil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solidFill>
                <a:schemeClr val="dk1"/>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endParaRPr>
          </a:p>
        </p:txBody>
      </p:sp>
      <p:pic>
        <p:nvPicPr>
          <p:cNvPr id="316" name="Google Shape;316;g370b3a4a358_0_0"/>
          <p:cNvPicPr preferRelativeResize="0"/>
          <p:nvPr>
            <p:ph idx="1" type="body"/>
          </p:nvPr>
        </p:nvPicPr>
        <p:blipFill rotWithShape="1">
          <a:blip r:embed="rId3">
            <a:alphaModFix/>
          </a:blip>
          <a:srcRect b="0" l="0" r="0" t="0"/>
          <a:stretch/>
        </p:blipFill>
        <p:spPr>
          <a:xfrm>
            <a:off x="5252230" y="883472"/>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{188E728A-ECA7-4070-B540-2D99D3AE804F}</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7h00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3h00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