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U5FOlHhR8p4+qd9uGB4otZ6cF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11D50C-2695-424E-91C7-7D14E1B6BF0C}">
  <a:tblStyle styleId="{4E11D50C-2695-424E-91C7-7D14E1B6BF0C}"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40f52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40f525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1550€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6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8h.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40f5258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40f5258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40f5258_0_0"/>
          <p:cNvSpPr txBox="1"/>
          <p:nvPr>
            <p:ph type="title"/>
          </p:nvPr>
        </p:nvSpPr>
        <p:spPr>
          <a:xfrm>
            <a:off x="582325" y="107347"/>
            <a:ext cx="10867500" cy="64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40f5258_0_0"/>
          <p:cNvGrpSpPr/>
          <p:nvPr/>
        </p:nvGrpSpPr>
        <p:grpSpPr>
          <a:xfrm>
            <a:off x="8289940" y="0"/>
            <a:ext cx="3902149" cy="2383001"/>
            <a:chOff x="6867015" y="-1"/>
            <a:chExt cx="5324985" cy="3251912"/>
          </a:xfrm>
        </p:grpSpPr>
        <p:sp>
          <p:nvSpPr>
            <p:cNvPr id="305" name="Google Shape;305;g370b40f5258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40f5258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40f5258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40f5258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40f5258_0_0"/>
          <p:cNvGrpSpPr/>
          <p:nvPr/>
        </p:nvGrpSpPr>
        <p:grpSpPr>
          <a:xfrm flipH="1" rot="10800000">
            <a:off x="0" y="4682777"/>
            <a:ext cx="2898807" cy="2175222"/>
            <a:chOff x="-305" y="-1"/>
            <a:chExt cx="3832880" cy="2876136"/>
          </a:xfrm>
        </p:grpSpPr>
        <p:sp>
          <p:nvSpPr>
            <p:cNvPr id="310" name="Google Shape;310;g370b40f5258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40f5258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40f5258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40f5258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40f5258_0_0"/>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g370b40f5258_0_0"/>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g370b40f5258_0_0"/>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{4E11D50C-2695-424E-91C7-7D14E1B6BF0C}</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3h00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