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Ifn6EJ2k0037WZVwKJ+AKh/xp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51745F-2F66-4735-8523-EA64B71D6EB1}">
  <a:tblStyle styleId="{BF51745F-2F66-4735-8523-EA64B71D6EB1}"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70b3e2d90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70b3e2d90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rPr>
              <a:t>3050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r>
              <a:rPr i="1" lang="fr-FR" sz="1600">
                <a:highlight>
                  <a:srgbClr val="FFFF00"/>
                </a:highlight>
              </a:rPr>
              <a:t> </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8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12h.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70b3e2d900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370b3e2d900_0_0"/>
          <p:cNvSpPr txBox="1"/>
          <p:nvPr>
            <p:ph type="title"/>
          </p:nvPr>
        </p:nvSpPr>
        <p:spPr>
          <a:xfrm>
            <a:off x="91440" y="144932"/>
            <a:ext cx="1198770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g370b3e2d900_0_0"/>
          <p:cNvCxnSpPr/>
          <p:nvPr/>
        </p:nvCxnSpPr>
        <p:spPr>
          <a:xfrm>
            <a:off x="8878" y="806470"/>
            <a:ext cx="7903800"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g370b3e2d900_0_0"/>
          <p:cNvGrpSpPr/>
          <p:nvPr/>
        </p:nvGrpSpPr>
        <p:grpSpPr>
          <a:xfrm>
            <a:off x="11388224" y="2325422"/>
            <a:ext cx="465458" cy="872153"/>
            <a:chOff x="11388224" y="2325422"/>
            <a:chExt cx="465458" cy="872153"/>
          </a:xfrm>
        </p:grpSpPr>
        <p:sp>
          <p:nvSpPr>
            <p:cNvPr id="239" name="Google Shape;239;g370b3e2d900_0_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370b3e2d900_0_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370b3e2d900_0_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g370b3e2d900_0_0"/>
          <p:cNvSpPr txBox="1"/>
          <p:nvPr/>
        </p:nvSpPr>
        <p:spPr>
          <a:xfrm>
            <a:off x="5343064" y="1788091"/>
            <a:ext cx="164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Laura D.S</a:t>
            </a:r>
            <a:endParaRPr b="0" i="0" sz="1400" u="none" cap="none" strike="noStrike">
              <a:solidFill>
                <a:srgbClr val="000000"/>
              </a:solidFill>
              <a:latin typeface="Arial"/>
              <a:ea typeface="Arial"/>
              <a:cs typeface="Arial"/>
              <a:sym typeface="Arial"/>
            </a:endParaRPr>
          </a:p>
        </p:txBody>
      </p:sp>
      <p:sp>
        <p:nvSpPr>
          <p:cNvPr id="243" name="Google Shape;243;g370b3e2d900_0_0"/>
          <p:cNvSpPr txBox="1"/>
          <p:nvPr/>
        </p:nvSpPr>
        <p:spPr>
          <a:xfrm>
            <a:off x="702150" y="3038431"/>
            <a:ext cx="10766400" cy="3047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Laura D.S est une consultante en bilan de compétences, coach professionnelle et formatrice indépendante au sein de </a:t>
            </a:r>
            <a:r>
              <a:rPr i="1" lang="fr-FR" sz="1600">
                <a:solidFill>
                  <a:schemeClr val="dk1"/>
                </a:solidFill>
              </a:rPr>
              <a:t>Pui'Sens Coaching</a:t>
            </a:r>
            <a:r>
              <a:rPr lang="fr-FR" sz="1600">
                <a:solidFill>
                  <a:schemeClr val="dk1"/>
                </a:solidFill>
              </a:rPr>
              <a:t> depuis janvier 2023. Dotée d'une solide expérience en gestion administrative et relation client, elle est reconnue pour sa rigueur et son sens du service.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Ses qualités humaines telles que l'empathie, la pédagogie et la dynamique qu’elle apporte, combinées à ses compétences en organisation, en gestion des plannings et en communication, assurent un accompagnement optimal à chaque bénéficiaire.</a:t>
            </a:r>
            <a:endParaRPr sz="1500"/>
          </a:p>
        </p:txBody>
      </p:sp>
      <p:pic>
        <p:nvPicPr>
          <p:cNvPr id="244" name="Google Shape;244;g370b3e2d900_0_0"/>
          <p:cNvPicPr preferRelativeResize="0"/>
          <p:nvPr/>
        </p:nvPicPr>
        <p:blipFill rotWithShape="1">
          <a:blip r:embed="rId3">
            <a:alphaModFix/>
          </a:blip>
          <a:srcRect b="0" l="0" r="0" t="0"/>
          <a:stretch/>
        </p:blipFill>
        <p:spPr>
          <a:xfrm>
            <a:off x="7138015" y="1109831"/>
            <a:ext cx="1294346" cy="1725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132520"/>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{BF51745F-2F66-4735-8523-EA64B71D6EB1}</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