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j5bgQhzxsBc8/wamypTHEfaj7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B3B27C-B857-45B5-A340-2EDAA7E319AB}">
  <a:tblStyle styleId="{7EB3B27C-B857-45B5-A340-2EDAA7E319AB}"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70b3beb17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370b3beb17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latin typeface="Arial"/>
                <a:ea typeface="Arial"/>
                <a:cs typeface="Arial"/>
                <a:sym typeface="Arial"/>
              </a:rPr>
              <a:t>1650€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 </a:t>
            </a:r>
            <a:r>
              <a:rPr lang="fr-FR" sz="1600">
                <a:solidFill>
                  <a:srgbClr val="000000"/>
                </a:solidFill>
              </a:rPr>
              <a:t>du </a:t>
            </a:r>
            <a:r>
              <a:rPr i="1" lang="fr-FR" sz="1600"/>
              <a:t>{{start_date}} au {{end_date}}</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6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8h.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g370b3beb177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g370b3beb177_0_0"/>
          <p:cNvSpPr txBox="1"/>
          <p:nvPr>
            <p:ph type="title"/>
          </p:nvPr>
        </p:nvSpPr>
        <p:spPr>
          <a:xfrm>
            <a:off x="91440" y="144932"/>
            <a:ext cx="11987700" cy="762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g370b3beb177_0_0"/>
          <p:cNvCxnSpPr/>
          <p:nvPr/>
        </p:nvCxnSpPr>
        <p:spPr>
          <a:xfrm>
            <a:off x="8878" y="806470"/>
            <a:ext cx="7903800"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g370b3beb177_0_0"/>
          <p:cNvGrpSpPr/>
          <p:nvPr/>
        </p:nvGrpSpPr>
        <p:grpSpPr>
          <a:xfrm>
            <a:off x="11388224" y="2325422"/>
            <a:ext cx="465458" cy="872153"/>
            <a:chOff x="11388224" y="2325422"/>
            <a:chExt cx="465458" cy="872153"/>
          </a:xfrm>
        </p:grpSpPr>
        <p:sp>
          <p:nvSpPr>
            <p:cNvPr id="239" name="Google Shape;239;g370b3beb177_0_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g370b3beb177_0_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g370b3beb177_0_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42" name="Google Shape;242;g370b3beb177_0_0"/>
          <p:cNvSpPr txBox="1"/>
          <p:nvPr/>
        </p:nvSpPr>
        <p:spPr>
          <a:xfrm>
            <a:off x="5343064" y="1788091"/>
            <a:ext cx="1649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fr-FR" sz="1800">
                <a:solidFill>
                  <a:srgbClr val="BF4F14"/>
                </a:solidFill>
              </a:rPr>
              <a:t>Laura D.S</a:t>
            </a:r>
            <a:endParaRPr b="0" i="0" sz="1400" u="none" cap="none" strike="noStrike">
              <a:solidFill>
                <a:srgbClr val="000000"/>
              </a:solidFill>
              <a:latin typeface="Arial"/>
              <a:ea typeface="Arial"/>
              <a:cs typeface="Arial"/>
              <a:sym typeface="Arial"/>
            </a:endParaRPr>
          </a:p>
        </p:txBody>
      </p:sp>
      <p:sp>
        <p:nvSpPr>
          <p:cNvPr id="243" name="Google Shape;243;g370b3beb177_0_0"/>
          <p:cNvSpPr txBox="1"/>
          <p:nvPr/>
        </p:nvSpPr>
        <p:spPr>
          <a:xfrm>
            <a:off x="702150" y="3038431"/>
            <a:ext cx="10766400" cy="30477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fr-FR" sz="1600">
                <a:solidFill>
                  <a:schemeClr val="dk1"/>
                </a:solidFill>
              </a:rPr>
              <a:t>Laura D.S est une consultante en bilan de compétences, coach professionnelle et formatrice indépendante au sein de </a:t>
            </a:r>
            <a:r>
              <a:rPr i="1" lang="fr-FR" sz="1600">
                <a:solidFill>
                  <a:schemeClr val="dk1"/>
                </a:solidFill>
              </a:rPr>
              <a:t>Pui'Sens Coaching</a:t>
            </a:r>
            <a:r>
              <a:rPr lang="fr-FR" sz="1600">
                <a:solidFill>
                  <a:schemeClr val="dk1"/>
                </a:solidFill>
              </a:rPr>
              <a:t> depuis janvier 2023. Dotée d'une solide expérience en gestion administrative et relation client, elle est reconnue pour sa rigueur et son sens du service.</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Avec un parcours riche, Laura a été responsable du service clients et assistante de gestion dans le domaine de l'assurance, notamment chez ASSELIO, et gestionnaire de souscription chez Allianz. Sa maîtrise des outils bureautiques, son organisation et sa capacité à établir une relation de confiance font d'elle une professionnelle à l'écoute et bienveillante.</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Ses qualités humaines telles que l'empathie, la pédagogie et la dynamique qu’elle apporte, combinées à ses compétences en organisation, en gestion des plannings et en communication, assurent un accompagnement optimal à chaque bénéficiaire.</a:t>
            </a:r>
            <a:endParaRPr sz="1500"/>
          </a:p>
        </p:txBody>
      </p:sp>
      <p:pic>
        <p:nvPicPr>
          <p:cNvPr id="244" name="Google Shape;244;g370b3beb177_0_0"/>
          <p:cNvPicPr preferRelativeResize="0"/>
          <p:nvPr/>
        </p:nvPicPr>
        <p:blipFill rotWithShape="1">
          <a:blip r:embed="rId3">
            <a:alphaModFix/>
          </a:blip>
          <a:srcRect b="0" l="0" r="0" t="0"/>
          <a:stretch/>
        </p:blipFill>
        <p:spPr>
          <a:xfrm>
            <a:off x="7138015" y="1109831"/>
            <a:ext cx="1294346" cy="1725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111792"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16587" y="6348"/>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0" y="883545"/>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26870" y="44348"/>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19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8878" y="44348"/>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{7EB3B27C-B857-45B5-A340-2EDAA7E319AB}</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4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3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102108" y="1873"/>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