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sYxPVwkE96T/hpbIiSLOoLV9y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CAF593-BE18-46DA-B080-5D729BC7D329}">
  <a:tblStyle styleId="{4BCAF593-BE18-46DA-B080-5D729BC7D329}"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700" cy="5532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2</a:t>
            </a:r>
            <a:r>
              <a:rPr b="1" lang="fr-FR" sz="1600">
                <a:solidFill>
                  <a:srgbClr val="000000"/>
                </a:solidFill>
              </a:rPr>
              <a:t>550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a:t>
            </a:r>
            <a:r>
              <a:rPr lang="fr-FR" sz="1600">
                <a:solidFill>
                  <a:srgbClr val="000000"/>
                </a:solidFill>
              </a:rPr>
              <a:t> du </a:t>
            </a:r>
            <a:r>
              <a:rPr i="1" lang="fr-FR" sz="1600"/>
              <a:t>{{start_date}} au {{end_date}}</a:t>
            </a:r>
            <a:r>
              <a:rPr i="1" lang="fr-FR" sz="1600">
                <a:solidFill>
                  <a:srgbClr val="000000"/>
                </a:solidFill>
                <a:highlight>
                  <a:srgbClr val="FFFF00"/>
                </a:highlight>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7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11h.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317205" y="1111722"/>
            <a:ext cx="1190791" cy="1352739"/>
          </a:xfrm>
          <a:prstGeom prst="rect">
            <a:avLst/>
          </a:prstGeom>
          <a:noFill/>
          <a:ln>
            <a:noFill/>
          </a:ln>
        </p:spPr>
      </p:pic>
      <p:sp>
        <p:nvSpPr>
          <p:cNvPr id="243" name="Google Shape;243;p13"/>
          <p:cNvSpPr txBox="1"/>
          <p:nvPr/>
        </p:nvSpPr>
        <p:spPr>
          <a:xfrm>
            <a:off x="5343064" y="1788091"/>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Cécile B.</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76062" y="2576981"/>
            <a:ext cx="10766432" cy="42472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500"/>
              <a:buFont typeface="Arial"/>
              <a:buNone/>
            </a:pPr>
            <a:r>
              <a:rPr b="0" i="0" lang="fr-FR" sz="1500" u="none" cap="none" strike="noStrike">
                <a:solidFill>
                  <a:srgbClr val="000000"/>
                </a:solidFill>
                <a:latin typeface="Arial"/>
                <a:ea typeface="Arial"/>
                <a:cs typeface="Arial"/>
                <a:sym typeface="Aria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fr-FR" sz="1500" u="none" cap="none" strike="noStrike">
                <a:solidFill>
                  <a:srgbClr val="000000"/>
                </a:solidFill>
                <a:latin typeface="Arial"/>
                <a:ea typeface="Arial"/>
                <a:cs typeface="Arial"/>
                <a:sym typeface="Aria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fr-FR" sz="1500" u="none" cap="none" strike="noStrike">
                <a:solidFill>
                  <a:srgbClr val="000000"/>
                </a:solidFill>
                <a:latin typeface="Arial"/>
                <a:ea typeface="Arial"/>
                <a:cs typeface="Arial"/>
                <a:sym typeface="Aria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500" u="none" cap="none" strike="noStrike">
                <a:solidFill>
                  <a:srgbClr val="000000"/>
                </a:solidFill>
                <a:latin typeface="Arial"/>
                <a:ea typeface="Arial"/>
                <a:cs typeface="Arial"/>
                <a:sym typeface="Aria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16587" y="627"/>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00653"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22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{4BCAF593-BE18-46DA-B080-5D729BC7D329}</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3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91440" y="93656"/>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