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2BKJQXQ3ctOXtLhM5P0jy7GOz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26B411-81AD-4EC8-B917-632863073E2A}">
  <a:tblStyle styleId="{7726B411-81AD-4EC8-B917-632863073E2A}"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3</a:t>
            </a:r>
            <a:r>
              <a:rPr b="1" lang="fr-FR" sz="1600">
                <a:solidFill>
                  <a:srgbClr val="000000"/>
                </a:solidFill>
              </a:rPr>
              <a:t>500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r>
              <a:rPr i="1" lang="fr-FR" sz="1600">
                <a:solidFill>
                  <a:srgbClr val="000000"/>
                </a:solidFill>
                <a:highlight>
                  <a:srgbClr val="FFFF00"/>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13h.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8878" y="-359139"/>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051986"/>
            <a:ext cx="1190791" cy="1352739"/>
          </a:xfrm>
          <a:prstGeom prst="rect">
            <a:avLst/>
          </a:prstGeom>
          <a:noFill/>
          <a:ln>
            <a:noFill/>
          </a:ln>
        </p:spPr>
      </p:pic>
      <p:sp>
        <p:nvSpPr>
          <p:cNvPr id="243" name="Google Shape;243;p13"/>
          <p:cNvSpPr txBox="1"/>
          <p:nvPr/>
        </p:nvSpPr>
        <p:spPr>
          <a:xfrm>
            <a:off x="5343064" y="1713524"/>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Cécile B.</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76062" y="2590513"/>
            <a:ext cx="10766432"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22174"/>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{7726B411-81AD-4EC8-B917-632863073E2A}</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5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15917"/>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