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5REgq+M4cbGg0EAaMPiznS9oI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DE1A818-8B81-4CD8-9777-3E2697C759ED}">
  <a:tblStyle styleId="{6DE1A818-8B81-4CD8-9777-3E2697C759ED}"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21</a:t>
            </a:r>
            <a:r>
              <a:rPr b="1" lang="fr-FR" sz="1600">
                <a:solidFill>
                  <a:srgbClr val="000000"/>
                </a:solidFill>
              </a:rPr>
              <a:t>5</a:t>
            </a:r>
            <a:r>
              <a:rPr b="1" lang="fr-FR" sz="1600">
                <a:solidFill>
                  <a:srgbClr val="000000"/>
                </a:solidFill>
                <a:latin typeface="Arial"/>
                <a:ea typeface="Arial"/>
                <a:cs typeface="Arial"/>
                <a:sym typeface="Arial"/>
              </a:rPr>
              <a:t>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6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9h.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42" name="Google Shape;242;p13"/>
          <p:cNvPicPr preferRelativeResize="0"/>
          <p:nvPr>
            <p:ph idx="1" type="body"/>
          </p:nvPr>
        </p:nvPicPr>
        <p:blipFill rotWithShape="1">
          <a:blip r:embed="rId3">
            <a:alphaModFix/>
          </a:blip>
          <a:srcRect b="0" l="0" r="0" t="0"/>
          <a:stretch/>
        </p:blipFill>
        <p:spPr>
          <a:xfrm>
            <a:off x="7317205" y="1201978"/>
            <a:ext cx="1190791" cy="1352739"/>
          </a:xfrm>
          <a:prstGeom prst="rect">
            <a:avLst/>
          </a:prstGeom>
          <a:noFill/>
          <a:ln>
            <a:noFill/>
          </a:ln>
        </p:spPr>
      </p:pic>
      <p:sp>
        <p:nvSpPr>
          <p:cNvPr id="243" name="Google Shape;243;p13"/>
          <p:cNvSpPr txBox="1"/>
          <p:nvPr/>
        </p:nvSpPr>
        <p:spPr>
          <a:xfrm>
            <a:off x="5271436" y="1693701"/>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BF4F14"/>
                </a:solidFill>
                <a:latin typeface="Arial"/>
                <a:ea typeface="Arial"/>
                <a:cs typeface="Arial"/>
                <a:sym typeface="Arial"/>
              </a:rPr>
              <a:t>Cécile B.</a:t>
            </a:r>
            <a:endParaRPr b="0" i="0" sz="1400" u="none" cap="none" strike="noStrike">
              <a:solidFill>
                <a:srgbClr val="000000"/>
              </a:solidFill>
              <a:latin typeface="Arial"/>
              <a:ea typeface="Arial"/>
              <a:cs typeface="Arial"/>
              <a:sym typeface="Arial"/>
            </a:endParaRPr>
          </a:p>
        </p:txBody>
      </p:sp>
      <p:sp>
        <p:nvSpPr>
          <p:cNvPr id="244" name="Google Shape;244;p13"/>
          <p:cNvSpPr txBox="1"/>
          <p:nvPr/>
        </p:nvSpPr>
        <p:spPr>
          <a:xfrm>
            <a:off x="637332" y="2645855"/>
            <a:ext cx="10766432" cy="397027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Cécile BOISSEROLLE est consultante en bilan de compétences, coach professionnelle certifiée et formatrice indépendante. Spécialisée en orientation professionnelle et en transition de carrière, elle accompagne depuis plusieurs années des publics variés dans leur évolution professionnelle et leur insertion sur le marché du travail.</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Forte d’une expérience en coaching, en ingénierie pédagogique et en accompagnement individuel ou collectif, Cécile s’est illustrée aussi bien au sein de structures d’insertion que comme consultante indépendante. Elle a notamment mené de nombreux bilans de compétences, animé des ateliers collectifs et accompagné des personnes dans la résolution de freins professionnels et sociaux, tout en maîtrisant les outils digitaux et les exigences Qualiopi.</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Formée au webmarketing, elle est également en mesure de transmettre les fondamentaux de cette discipline lorsque cela s’avère pertinent dans le cadre de l’accompagnement. Par ailleurs, son parcours artistique dans le théâtre et la direction d’acteurs constitue un véritable atout dans sa pratique : il enrichit ses compétences en communication orale et renforce la qualité de la relation instaurée avec les bénéficiaires.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fr-FR" sz="1400" u="none" cap="none" strike="noStrike">
                <a:solidFill>
                  <a:srgbClr val="000000"/>
                </a:solidFill>
                <a:latin typeface="Arial"/>
                <a:ea typeface="Arial"/>
                <a:cs typeface="Arial"/>
                <a:sym typeface="Arial"/>
              </a:rPr>
              <a:t>Reconnue pour sa qualité d’écoute, sa bienveillance et sa capacité à co-construire des plans d’actions personnalisés, Cécile s’attache à instaurer une relation de confiance et à favoriser l’autonomie de chaque bénéficiaire. Ses qualités humaines, sa rigueur et sa réactivité, alliées à son expertise technique, assurent un accompagnement optimal et une réelle dynamique de progression à toutes les personnes qu’elle accompagne.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8878" y="14257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29904" y="71760"/>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8878" y="0"/>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{6DE1A818-8B81-4CD8-9777-3E2697C759ED}</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6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2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873"/>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