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9cGUCSvRr8GCYvWxkvvgKLa6C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C57143-0344-4937-94F2-C9810897B37E}">
  <a:tblStyle styleId="{08C57143-0344-4937-94F2-C9810897B37E}"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rPr>
              <a:t>3050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12h.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468009"/>
            <a:ext cx="1190791" cy="1352739"/>
          </a:xfrm>
          <a:prstGeom prst="rect">
            <a:avLst/>
          </a:prstGeom>
          <a:noFill/>
          <a:ln>
            <a:noFill/>
          </a:ln>
        </p:spPr>
      </p:pic>
      <p:sp>
        <p:nvSpPr>
          <p:cNvPr id="243" name="Google Shape;243;p13"/>
          <p:cNvSpPr txBox="1"/>
          <p:nvPr/>
        </p:nvSpPr>
        <p:spPr>
          <a:xfrm>
            <a:off x="5260768" y="19597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Clémence R.</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944368"/>
            <a:ext cx="10766432" cy="33701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Ses qualités humaines, sa bienveillance et son sens de l’engagement assurent un accompagnement de qualité, orienté vers la réussite et l’épanouissement de chaque bénéficiaire.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132520"/>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{08C57143-0344-4937-94F2-C9810897B37E}</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