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5SDrfZzSwgg0EkWOqPiKErbix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C2D7D7-2568-4326-B866-09E01CAFE5C3}">
  <a:tblStyle styleId="{77C2D7D7-2568-4326-B866-09E01CAFE5C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1650€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8h.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111792"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348"/>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0" y="883545"/>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{77C2D7D7-2568-4326-B866-09E01CAFE5C3}</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