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iEeUIMs4j3Kl4c9BW4iSywL17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661E66-4629-41F6-85DA-8597DF0F34A4}">
  <a:tblStyle styleId="{39661E66-4629-41F6-85DA-8597DF0F34A4}"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1050€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5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7h.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3"/>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p1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p13"/>
          <p:cNvGrpSpPr/>
          <p:nvPr/>
        </p:nvGrpSpPr>
        <p:grpSpPr>
          <a:xfrm>
            <a:off x="11388224" y="2325422"/>
            <a:ext cx="465458" cy="872153"/>
            <a:chOff x="11388224" y="2325422"/>
            <a:chExt cx="465458" cy="872153"/>
          </a:xfrm>
        </p:grpSpPr>
        <p:sp>
          <p:nvSpPr>
            <p:cNvPr id="239" name="Google Shape;239;p1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242" name="Google Shape;242;p13"/>
          <p:cNvPicPr preferRelativeResize="0"/>
          <p:nvPr>
            <p:ph idx="1" type="body"/>
          </p:nvPr>
        </p:nvPicPr>
        <p:blipFill rotWithShape="1">
          <a:blip r:embed="rId3">
            <a:alphaModFix/>
          </a:blip>
          <a:srcRect b="0" l="0" r="0" t="0"/>
          <a:stretch/>
        </p:blipFill>
        <p:spPr>
          <a:xfrm>
            <a:off x="7317205" y="1468009"/>
            <a:ext cx="1190791" cy="1352739"/>
          </a:xfrm>
          <a:prstGeom prst="rect">
            <a:avLst/>
          </a:prstGeom>
          <a:noFill/>
          <a:ln>
            <a:noFill/>
          </a:ln>
        </p:spPr>
      </p:pic>
      <p:sp>
        <p:nvSpPr>
          <p:cNvPr id="243" name="Google Shape;243;p13"/>
          <p:cNvSpPr txBox="1"/>
          <p:nvPr/>
        </p:nvSpPr>
        <p:spPr>
          <a:xfrm>
            <a:off x="5260768" y="1959712"/>
            <a:ext cx="164912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BF4F14"/>
                </a:solidFill>
                <a:latin typeface="Arial"/>
                <a:ea typeface="Arial"/>
                <a:cs typeface="Arial"/>
                <a:sym typeface="Arial"/>
              </a:rPr>
              <a:t>Clémence R.</a:t>
            </a:r>
            <a:endParaRPr b="0" i="0" sz="1400" u="none" cap="none" strike="noStrike">
              <a:solidFill>
                <a:srgbClr val="000000"/>
              </a:solidFill>
              <a:latin typeface="Arial"/>
              <a:ea typeface="Arial"/>
              <a:cs typeface="Arial"/>
              <a:sym typeface="Arial"/>
            </a:endParaRPr>
          </a:p>
        </p:txBody>
      </p:sp>
      <p:sp>
        <p:nvSpPr>
          <p:cNvPr id="244" name="Google Shape;244;p13"/>
          <p:cNvSpPr txBox="1"/>
          <p:nvPr/>
        </p:nvSpPr>
        <p:spPr>
          <a:xfrm>
            <a:off x="621792" y="2944368"/>
            <a:ext cx="10766432" cy="337015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Clémence est une consultante en bilan de compétences passionnée par l’accompagnement vers l’emploi, dotée d’une solide expérience dans l’insertion professionnelle, l’animation d’ateliers et la relation d’aide. Elle est reconnue pour son écoute, son empathie et sa capacité à s’adapter à chaque parcours.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Issue d’une reconversion professionnelle réussie, Clémence a obtenu en 2024 le Titre Professionnel de Conseillère en Insertion Professionnelle, après plusieurs années dans les secteurs de l’accueil, du tourisme et de la restauration. Elle a notamment exercé chez Retravailler dans l’Ouest et au CFP Presqu’île, où elle a accompagné de nombreux bénéficiaires dans la construction de leur projet professionnel et leur recherche d’emploi.</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Organisée, dynamique et dotée d’un fort esprit d’équipe, Clémence sait créer une relation de confiance avec les personnes qu’elle accompagne. Elle mobilise ses compétences en diagnostic socio-professionnel, orientation, techniques de recherche d’emploi et animation d’ateliers collectifs pour proposer un accompagnement personnalisé et efficace.</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fr-FR" sz="1400" u="none" cap="none" strike="noStrike">
                <a:solidFill>
                  <a:srgbClr val="000000"/>
                </a:solidFill>
                <a:latin typeface="Arial"/>
                <a:ea typeface="Arial"/>
                <a:cs typeface="Arial"/>
                <a:sym typeface="Arial"/>
              </a:rPr>
              <a:t>Ses qualités humaines, sa bienveillance et son sens de l’engagement assurent un accompagnement de qualité, orienté vers la réussite et l’épanouissement de chaque bénéficiaire.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8878" y="14257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29904" y="946"/>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10210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{39661E66-4629-41F6-85DA-8597DF0F34A4}</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4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2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