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03oh+F9lRdOoBRbBGJbFX7i8S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4D95F4-C3F1-4A45-94B4-4721FFB5D793}">
  <a:tblStyle styleId="{F04D95F4-C3F1-4A45-94B4-4721FFB5D793}"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2950€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 </a:t>
            </a:r>
            <a:r>
              <a:rPr i="1" lang="fr-FR" sz="1400">
                <a:solidFill>
                  <a:srgbClr val="000000"/>
                </a:solidFill>
                <a:latin typeface="Arial"/>
                <a:ea typeface="Arial"/>
                <a:cs typeface="Arial"/>
                <a:sym typeface="Arial"/>
              </a:rPr>
              <a:t>du </a:t>
            </a:r>
            <a:r>
              <a:rPr i="1" lang="fr-FR">
                <a:solidFill>
                  <a:schemeClr val="dk1"/>
                </a:solidFill>
              </a:rPr>
              <a:t>{{start_date}} au {{end_date}}</a:t>
            </a:r>
            <a:endParaRPr sz="1400">
              <a:solidFill>
                <a:srgbClr val="000000"/>
              </a:solidFill>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8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12h.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Laura D.S</a:t>
            </a:r>
            <a:endParaRPr b="1" sz="2800" u="sng">
              <a:solidFill>
                <a:srgbClr val="F79646"/>
              </a:solidFill>
              <a:latin typeface="Arial"/>
              <a:ea typeface="Arial"/>
              <a:cs typeface="Arial"/>
              <a:sym typeface="Arial"/>
            </a:endParaRPr>
          </a:p>
        </p:txBody>
      </p:sp>
      <p:pic>
        <p:nvPicPr>
          <p:cNvPr id="315" name="Google Shape;315;p13"/>
          <p:cNvPicPr preferRelativeResize="0"/>
          <p:nvPr/>
        </p:nvPicPr>
        <p:blipFill rotWithShape="1">
          <a:blip r:embed="rId3">
            <a:alphaModFix/>
          </a:blip>
          <a:srcRect b="0" l="0" r="0" t="0"/>
          <a:stretch/>
        </p:blipFill>
        <p:spPr>
          <a:xfrm>
            <a:off x="5801190" y="1261843"/>
            <a:ext cx="1294347" cy="1725797"/>
          </a:xfrm>
          <a:prstGeom prst="rect">
            <a:avLst/>
          </a:prstGeom>
          <a:noFill/>
          <a:ln>
            <a:noFill/>
          </a:ln>
        </p:spPr>
      </p:pic>
      <p:sp>
        <p:nvSpPr>
          <p:cNvPr id="316" name="Google Shape;316;p13"/>
          <p:cNvSpPr txBox="1"/>
          <p:nvPr/>
        </p:nvSpPr>
        <p:spPr>
          <a:xfrm>
            <a:off x="582316" y="3054609"/>
            <a:ext cx="10711543"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Laura D.S est une consultante en bilan de compétences, coach professionnelle et formatrice indépendante au sein de </a:t>
            </a:r>
            <a:r>
              <a:rPr i="1" lang="fr-FR" sz="1600">
                <a:solidFill>
                  <a:schemeClr val="dk1"/>
                </a:solidFill>
                <a:latin typeface="Arial"/>
                <a:ea typeface="Arial"/>
                <a:cs typeface="Arial"/>
                <a:sym typeface="Arial"/>
              </a:rPr>
              <a:t>Pui'Sens Coaching</a:t>
            </a:r>
            <a:r>
              <a:rPr lang="fr-FR" sz="1600">
                <a:solidFill>
                  <a:schemeClr val="dk1"/>
                </a:solidFill>
                <a:latin typeface="Arial"/>
                <a:ea typeface="Arial"/>
                <a:cs typeface="Arial"/>
                <a:sym typeface="Arial"/>
              </a:rPr>
              <a:t> depuis janvier 2023. Dotée d'une solide expérience en gestion administrative et relation client, elle est reconnue pour sa rigueur et son sens du service.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Ses qualités humaines telles que l'empathie, la pédagogie et la dynamique qu’elle apporte, combinées à ses compétences en organisation, en gestion des plannings et en communication, assurent un accompagnement optimal à chaque bénéficiaire.</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a:t>
            </a:r>
            <a:r>
              <a:rPr lang="fr-FR" sz="1600"/>
              <a:t> {{beneficiaire}}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{F04D95F4-C3F1-4A45-94B4-4721FFB5D793}</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7h00</a:t>
                      </a:r>
                      <a:endParaRPr/>
                    </a:p>
                  </a:txBody>
                  <a:tcPr marT="45725" marB="45725" marR="91450" marL="91450"/>
                </a:tc>
                <a:tc>
                  <a:txBody>
                    <a:bodyPr/>
                    <a:lstStyle/>
                    <a:p>
                      <a:pPr indent="0" lvl="0" marL="0" marR="0" rtl="0" algn="ctr">
                        <a:spcBef>
                          <a:spcPts val="0"/>
                        </a:spcBef>
                        <a:spcAft>
                          <a:spcPts val="0"/>
                        </a:spcAft>
                        <a:buNone/>
                      </a:pPr>
                      <a:r>
                        <a:rPr lang="fr-FR" sz="1200"/>
                        <a:t>4h00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