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WaKlHequoxfJL68Co+LvvFjg8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47DFB5-E8BE-43E4-8F00-6751156D3CA4}">
  <a:tblStyle styleId="{3547DFB5-E8BE-43E4-8F00-6751156D3CA4}"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2050€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a:t>
            </a:r>
            <a:r>
              <a:rPr i="1" lang="fr-FR"/>
              <a:t> </a:t>
            </a:r>
            <a:r>
              <a:rPr i="1" lang="fr-FR">
                <a:solidFill>
                  <a:schemeClr val="dk1"/>
                </a:solidFill>
              </a:rPr>
              <a:t>{{start_date}} au {{end_date}}</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6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9h.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{3547DFB5-E8BE-43E4-8F00-6751156D3CA4}</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6h00</a:t>
                      </a:r>
                      <a:endParaRPr/>
                    </a:p>
                  </a:txBody>
                  <a:tcPr marT="45725" marB="45725" marR="91450" marL="91450"/>
                </a:tc>
                <a:tc>
                  <a:txBody>
                    <a:bodyPr/>
                    <a:lstStyle/>
                    <a:p>
                      <a:pPr indent="0" lvl="0" marL="0" marR="0" rtl="0" algn="ctr">
                        <a:spcBef>
                          <a:spcPts val="0"/>
                        </a:spcBef>
                        <a:spcAft>
                          <a:spcPts val="0"/>
                        </a:spcAft>
                        <a:buNone/>
                      </a:pPr>
                      <a:r>
                        <a:rPr lang="fr-FR" sz="1200"/>
                        <a:t>2h00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