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19" r:id="rId3"/>
    <p:sldId id="321" r:id="rId4"/>
    <p:sldId id="322" r:id="rId5"/>
    <p:sldId id="323" r:id="rId6"/>
    <p:sldId id="324" r:id="rId7"/>
    <p:sldId id="327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 userDrawn="1">
          <p15:clr>
            <a:srgbClr val="A4A3A4"/>
          </p15:clr>
        </p15:guide>
        <p15:guide id="2" pos="2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中断类型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612250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异常，体现在内核水平</a:t>
            </a:r>
            <a:endParaRPr lang="zh-CN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2924944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外部中断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，体现在外设水平</a:t>
            </a:r>
            <a:endParaRPr lang="zh-CN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4365104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有关系统异常和外部中断的清单可查阅参考手册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的向量表部分。</a:t>
            </a:r>
            <a:endParaRPr lang="zh-CN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1624300"/>
            <a:ext cx="85689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：嵌套向量中断控制器，属于内核外设，管理着包括内核和片上所有外设的中断相关的功能。</a:t>
            </a:r>
            <a:endParaRPr lang="zh-CN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4437112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个重要的库文件：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core_cm3.h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misc.h</a:t>
            </a:r>
            <a:endParaRPr lang="zh-CN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5" y="2276872"/>
            <a:ext cx="7847013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95101" y="1268760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寄存器简介，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core_cm3.h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中断优先级的定义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268760"/>
            <a:ext cx="5256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优先级设定：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NVIC-&gt;IPRx</a:t>
            </a:r>
            <a:endParaRPr lang="zh-CN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4" y="4149080"/>
            <a:ext cx="846992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78543" y="3420289"/>
            <a:ext cx="8685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优先级分组：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SCB-&gt;AIRCR:</a:t>
            </a:r>
            <a:r>
              <a:rPr lang="en-US" altLang="zh-CN" sz="3200" smtClean="0"/>
              <a:t>PRIGROUP[10:8]</a:t>
            </a:r>
            <a:endParaRPr lang="zh-CN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4" y="2060848"/>
            <a:ext cx="846992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中断编程的顺序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620" y="1700808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使能中断请求</a:t>
            </a:r>
            <a:endParaRPr lang="zh-CN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2628201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配置中断优先级分组</a:t>
            </a:r>
            <a:endParaRPr lang="en-US" altLang="zh-CN" sz="32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504" y="3645024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NVIC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寄存器，初始化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NVIC_InitTypeDef;</a:t>
            </a:r>
            <a:endParaRPr lang="zh-CN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504" y="4716433"/>
            <a:ext cx="8820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编写中断服务函数</a:t>
            </a:r>
            <a:endParaRPr lang="zh-CN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中断编程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340768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NVIC_InitTypeDef</a:t>
            </a:r>
            <a:endParaRPr lang="en-US" altLang="zh-CN" sz="5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2636912"/>
            <a:ext cx="842493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1-NVIC_IRQChannel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：中断源</a:t>
            </a:r>
            <a:endParaRPr lang="en-US" altLang="zh-CN" sz="28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2-NVIC_IRQChannelPreemptionPriority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：抢占</a:t>
            </a:r>
            <a:r>
              <a:rPr lang="zh-CN" altLang="en-US" sz="2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en-US" altLang="zh-CN" sz="26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3-NVIC_IRQChannelSubPriority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：子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en-US" altLang="zh-CN" sz="28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4-NVIC_IRQChannelCmd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：使能或者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失能</a:t>
            </a:r>
            <a:endParaRPr lang="en-US" altLang="zh-CN" sz="28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47d9f7a6-5c48-48da-8999-3966e4dd7dda"/>
  <p:tag name="COMMONDATA" val="eyJoZGlkIjoiMjA2NGIyYWYzODI0MTRlMjUwOGE0YTUyZTJmMzliM2EifQ==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演示</Application>
  <PresentationFormat>全屏显示(4:3)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尤里Uiluv</cp:lastModifiedBy>
  <cp:revision>498</cp:revision>
  <dcterms:created xsi:type="dcterms:W3CDTF">2014-09-22T09:17:00Z</dcterms:created>
  <dcterms:modified xsi:type="dcterms:W3CDTF">2023-03-28T10:09:05Z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75467D2330BB425E86F9EA978127381E</vt:lpwstr>
  </property>
</Properties>
</file>