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60" r:id="rId3"/>
    <p:sldId id="337" r:id="rId4"/>
    <p:sldId id="361" r:id="rId5"/>
    <p:sldId id="384" r:id="rId6"/>
    <p:sldId id="385" r:id="rId7"/>
    <p:sldId id="386" r:id="rId8"/>
    <p:sldId id="387" r:id="rId9"/>
    <p:sldId id="369" r:id="rId10"/>
    <p:sldId id="394" r:id="rId11"/>
    <p:sldId id="370" r:id="rId12"/>
    <p:sldId id="371" r:id="rId13"/>
    <p:sldId id="372" r:id="rId14"/>
    <p:sldId id="373" r:id="rId15"/>
    <p:sldId id="364" r:id="rId16"/>
    <p:sldId id="374" r:id="rId17"/>
    <p:sldId id="375" r:id="rId18"/>
    <p:sldId id="376" r:id="rId19"/>
    <p:sldId id="377" r:id="rId20"/>
    <p:sldId id="378" r:id="rId21"/>
    <p:sldId id="379" r:id="rId22"/>
    <p:sldId id="382" r:id="rId23"/>
    <p:sldId id="383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 userDrawn="1">
          <p15:clr>
            <a:srgbClr val="A4A3A4"/>
          </p15:clr>
        </p15:guide>
        <p15:guide id="2" pos="2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83" d="100"/>
          <a:sy n="83" d="100"/>
        </p:scale>
        <p:origin x="-1426" y="-62"/>
      </p:cViewPr>
      <p:guideLst>
        <p:guide orient="horz" pos="2095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	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 to Digital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，模拟数字转换器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258288"/>
            <a:ext cx="83023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三个独立的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1 / 2 / 3</a:t>
            </a:r>
            <a:endParaRPr lang="en-US" alt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分辨率为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个通道，其中外部通道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424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外部的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个通道在转换的时候又分为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规则通道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注入通道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，其中规则通道最多有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路，注入通道最多有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路。那这两个通道有什么区别？在什么时候使用？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规则通道：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顾名思意，规则通道就是很规矩的意思，我们平时一般使用的就是这个通道。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注入通道：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注入，可以理解为插入，插队的意思，是一种不安分的通道。它是一种在规则通道转换的时候强行插入要转换的一种。这点跟中断程序很像，都是不安分的主。所以，注入通道只有在规则通道存在时才会出现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5" y="1375851"/>
            <a:ext cx="6787951" cy="5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" y="1412776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触发源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754232"/>
            <a:ext cx="7985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、软件触发：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ADC_CR2 :ADON/</a:t>
            </a:r>
            <a:r>
              <a:rPr lang="en-US" altLang="zh-CN" sz="2800"/>
              <a:t>SWST</a:t>
            </a:r>
            <a:br>
              <a:rPr lang="en-US" altLang="zh-CN" sz="2800"/>
            </a:br>
            <a:r>
              <a:rPr lang="en-US" altLang="zh-CN" sz="2800"/>
              <a:t>ART/JSWSTART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862" y="3501008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、外部事件触发：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内部定时器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ADC_CR2 :EXTSEL[2:0]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JEXTSEL[2:0]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ADC_CR2 :EXTEN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JEXTEN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5" y="2708920"/>
            <a:ext cx="844614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ADC_CLK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模拟电路时钟，最大值为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14M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提供，还可分频，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2/4/6/8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RCC_CFGR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ADCPRE[1:0]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PCLK2=72M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转换时间：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+ 12.5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013176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数字时钟：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RCC_APB2ENR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，用于访问寄存器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采样时间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需要若干个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ADC_CLK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周期完成对输入的模拟量进行采样，采样的周期数可通过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采样时间寄存器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ADC_SMPR2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SMPx[2:0]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位设置，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ADC_SMPR2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10~17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。每个通道可以分别用不同的时间采样。其中采样周期最小是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个，即如果我们要达到最快的采样，那么应该设置采样周期为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31.5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个周期，这里说的周期就是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1/ADC_CLK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最短的转换时间：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+ 12.5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PCLK2 = 72M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ADC_CLK = 72/6 = 12M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Tconv = 1.5+12.4 = 14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14/12us=1.17us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一切准备就绪后，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转换后的数据根据转换组的不同，规则组的数据放在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ADC_DR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寄存器，注入组的数据放在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JDRx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235" y="4494019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位有效，用于存放独立模式转换完成数据</a:t>
            </a:r>
            <a:b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只有一个，多通道采集的是最好使用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115000"/>
            <a:ext cx="6624736" cy="323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484784"/>
            <a:ext cx="3744416" cy="48965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3168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输入通道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288032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转换顺序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触发源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337" y="4509120"/>
            <a:ext cx="317955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转换时间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08518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571877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14450"/>
            <a:ext cx="4069631" cy="540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492277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位有效，用于存放注入通道转换完成数据</a:t>
            </a:r>
            <a:b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个这样的寄存器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367" y="1135305"/>
            <a:ext cx="7312025" cy="3248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588" y="4780309"/>
            <a:ext cx="659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1-ADC_SR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ADC_CR1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ADC_HTR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ADC_LTR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299" y="1314450"/>
            <a:ext cx="7362825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电压转换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882" y="2508438"/>
            <a:ext cx="8367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电压输入范围为：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0~3.3V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分辨率为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最小精度为：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3.3/2^12</a:t>
            </a:r>
            <a:endParaRPr lang="es-E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2800"/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设数字量为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，则有模拟量</a:t>
            </a:r>
            <a:r>
              <a:rPr lang="es-E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s-ES" altLang="zh-CN" sz="2800"/>
              <a:t>Y = (3.3 / 2^12)*X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38" y="1412776"/>
            <a:ext cx="836794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怎么根据数据量算出模拟量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6593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输入电压：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VREF- ≤ VIN ≤ VREF+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46018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决定输入电压的引脚：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VREF-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VREF+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VDDA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VSSA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356992"/>
            <a:ext cx="8424936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VSSA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VREF-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接地，把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VREF+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VDDA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3V3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的输入电压范围为：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0~3.3V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416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0~3.3V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的电压怎么测？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1" name="Picture 1" descr="E:\990103597\Image\Group\LLACN~GF)%{4GIE]V}KOES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5344"/>
            <a:ext cx="6549007" cy="41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79712" y="1278364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可以测量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:-10V~10V 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12878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根据基尔霍夫定律（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KCL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），节点流入的电流等于流出的电流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(Vint – Vout)/R2 + (3V3-Vout)/R1 = Vout / R3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Vout = (Vint + 10) /6 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/ R2 / R3 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的值怎么确定？</a:t>
            </a:r>
            <a:endParaRPr lang="zh-CN" altLang="en-US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输入通道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个通道，其中外部通道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4" y="2060848"/>
            <a:ext cx="7052296" cy="37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输入通道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个通道，其中外部通道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16" y="1988840"/>
            <a:ext cx="6806822" cy="3915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A2NGIyYWYzODI0MTRlMjUwOGE0YTUyZTJmMzliM2EifQ=="/>
  <p:tag name="KSO_WPP_MARK_KEY" val="315c5826-bb8f-4d16-9be9-e01a1bb0ee75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WPS 演示</Application>
  <PresentationFormat>全屏显示(4:3)</PresentationFormat>
  <Paragraphs>126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尤里Uiluv</cp:lastModifiedBy>
  <cp:revision>893</cp:revision>
  <dcterms:created xsi:type="dcterms:W3CDTF">2014-09-22T09:17:00Z</dcterms:created>
  <dcterms:modified xsi:type="dcterms:W3CDTF">2023-04-07T17:17:21Z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66FA0EBFA5F84D4F89B0AC9CE19CD453</vt:lpwstr>
  </property>
</Properties>
</file>