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2"/>
    <p:restoredTop sz="96928"/>
  </p:normalViewPr>
  <p:slideViewPr>
    <p:cSldViewPr snapToGrid="0" snapToObjects="1">
      <p:cViewPr>
        <p:scale>
          <a:sx n="155" d="100"/>
          <a:sy n="155" d="100"/>
        </p:scale>
        <p:origin x="264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Supplies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Participants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Equipment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Supplies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Participants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Equipment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0CA8-BFB3-B04A-A7B6-2D27834B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A670F-9B86-BE45-8FD9-4B3C8E1D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DC217-78FD-D240-A73E-93591F6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23CE5-58D3-564E-96F3-9F854D6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1E2FB-7C37-B24E-819C-2B09EE81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5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B144A-BA10-CD48-8FC5-79044B43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5F70F-A40C-1E49-8CBA-4852CACF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1A0-3CB3-3E4B-BC51-7C08384D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04E72-EBD1-AB48-9716-639B1A7D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89007-AFE7-0842-9B59-8FDF3E4E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2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9F694-62AC-0A4E-8F16-2487168F2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D4EDF-B70D-4744-AB7E-4F174C3B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193BD-EBF6-914F-9B35-2DCAF3F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0581C-8CF4-104B-BBB2-4E0B0C5F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650F-CFBB-A94E-8F42-87EA695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9CB0-5093-8B49-9287-A7F6868B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C6EC1-8040-514D-814F-87180A7D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F61E-41B2-7F48-860A-C578E2F5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141F-B9B7-5B48-A0A3-DF1DBF6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6C2DE-5760-B245-B562-2F8E7CC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88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ED2E6-6B56-DA4D-84FF-92088821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50111-22DA-804C-BB5F-C8DA15C7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BC3E0-55DA-CE41-855E-17E9C448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F7A32-6CF2-2641-A297-DD19DF5C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AC6E9-98B2-4D46-8A3B-357CFC31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FA1E-93FA-654A-B3A9-620DD506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5072C-6C56-1B42-8E95-9C0D2BB80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0931A-5ECA-0940-9256-FD446F22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41AB4-E05A-4C4D-8DB6-B067F3C1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6FDCB-3080-3141-BBF5-E88E1DEF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C0CD0-7E01-A84B-82F3-8C00753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107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D6D0-88F7-104F-A8D2-037EF517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8AE01-5D4A-2941-A21A-72495AC2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FD446-83E5-204E-9C34-FC3B8CC77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C6B89-36C6-DA4B-904A-438103F66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2D2B7-E086-A84B-ABE0-3FC703DA9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935D1-5993-FB41-8AB3-EB70666F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7829D-3008-7542-859F-73F2E78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F6342A-D6BA-CB49-914F-22C938C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67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A0AC-EBE4-B947-8C43-6811633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0A8D1-5D94-ED43-BB1F-B71BF3E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FBFF2-94AB-E74C-93B5-B155ACA9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39D053-AEF8-CD49-9BBF-C4F2DBA2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37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DC94D-1FCA-5144-B5E6-E6C71D4C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949F4C-3268-6347-A111-B49239D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719F6-D5FE-384B-8879-91F112D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4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2FE03-4685-874A-AFB3-F34CCD2C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96FA8-797B-4B41-98AB-C63D82D4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6F1E9-B5CD-BD4C-BB20-6AED39D3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47797-6C21-F547-B9AA-1BFD8AD4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8BF7B-8652-D042-AA76-F779E10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D6108-7559-004B-B9DC-3E6652B8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0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E3A6-23AA-2E48-9EF5-2FAAA41D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373DD4-E276-7D4E-A66A-378B92D72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00B68-CDED-CB46-8927-A9571D02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4DC2A-1721-6E4A-973F-2580B81C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77305-74A5-0F45-8236-23997FE7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C3146-50AE-3E4E-A466-FAC2DB2F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BBE79-FB0E-C94A-AB3F-07C00DC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64747-88E2-2B41-B223-71809F34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197D4-53A6-5747-8974-F6F3C4BA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309C-6EDC-7341-948B-C02D96B25658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EB00-3944-8A4F-8E8E-D7CD1450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99527-CD4F-EF43-AB4A-E97B9559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14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5C6BBF4-485D-40AB-83A7-EBFEAA167E6B}"/>
                    </a:ext>
                  </a:extLst>
                </p:cNvPr>
                <p:cNvSpPr/>
                <p:nvPr/>
              </p:nvSpPr>
              <p:spPr>
                <a:xfrm>
                  <a:off x="2017059" y="0"/>
                  <a:ext cx="8504328" cy="83515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4764701"/>
                    </p:ext>
                  </p:extLst>
                </p:nvPr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Purpose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4544607" y="468700"/>
                <a:ext cx="4230921" cy="1715344"/>
                <a:chOff x="-218128" y="1051457"/>
                <a:chExt cx="4322302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-218128" y="1051457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To find a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problem 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with an existing Smart Campus app and check whether the problem has been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solved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when Smart Campus is replaced with the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new version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19878" cy="1622324"/>
                <a:chOff x="2396542" y="698305"/>
                <a:chExt cx="1719878" cy="1622324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76309" y="2007306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Variables</a:t>
                  </a: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030148" y="4414588"/>
            <a:ext cx="1583984" cy="13390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	&lt;Conditions&gt;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Handong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 Students who use Smart Campus Application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Two students from each grace Freshman, Sophomore, and Junior and Senior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627221" y="4525426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Eye tracker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Cell phone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Survey Paper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 of the experiment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821218" y="4319072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Compare the prototype to the existing smart campus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Get feedbacks from the users using an eye tracker. 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여성 집단 단색으로 채워진">
            <a:extLst>
              <a:ext uri="{FF2B5EF4-FFF2-40B4-BE49-F238E27FC236}">
                <a16:creationId xmlns:a16="http://schemas.microsoft.com/office/drawing/2014/main" id="{B32DE2E9-FF37-E445-9E6D-3A230468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8216" y="3352034"/>
            <a:ext cx="914400" cy="914400"/>
          </a:xfrm>
          <a:prstGeom prst="rect">
            <a:avLst/>
          </a:prstGeom>
        </p:spPr>
      </p:pic>
      <p:pic>
        <p:nvPicPr>
          <p:cNvPr id="11" name="그래픽 10" descr="채굴 도구 단색으로 채워진">
            <a:extLst>
              <a:ext uri="{FF2B5EF4-FFF2-40B4-BE49-F238E27FC236}">
                <a16:creationId xmlns:a16="http://schemas.microsoft.com/office/drawing/2014/main" id="{FD368AE5-2F6B-774B-9A7B-9CFAFFEE9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2370" y="3385020"/>
            <a:ext cx="786795" cy="786795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AECB34BE-05E7-1044-909A-0D587FD4EC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8919" y="335409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7CC62D-6011-0048-8625-5738853FFB06}"/>
              </a:ext>
            </a:extLst>
          </p:cNvPr>
          <p:cNvSpPr txBox="1"/>
          <p:nvPr/>
        </p:nvSpPr>
        <p:spPr>
          <a:xfrm>
            <a:off x="3456484" y="7654563"/>
            <a:ext cx="527902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How much you touched and how quickly you found it (count the second)</a:t>
            </a:r>
          </a:p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How convenient did user felt compare to the previous version (using eye tracker and interview)  </a:t>
            </a:r>
          </a:p>
          <a:p>
            <a:pPr algn="ctr"/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7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1992345" y="385095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Outputs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98C200-AD8D-644F-A792-235B3DE75868}"/>
              </a:ext>
            </a:extLst>
          </p:cNvPr>
          <p:cNvSpPr/>
          <p:nvPr/>
        </p:nvSpPr>
        <p:spPr>
          <a:xfrm>
            <a:off x="2017059" y="741410"/>
            <a:ext cx="8504328" cy="527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6403D2-5DC4-D44F-B405-C4E0A6C7C7DB}"/>
              </a:ext>
            </a:extLst>
          </p:cNvPr>
          <p:cNvSpPr/>
          <p:nvPr/>
        </p:nvSpPr>
        <p:spPr>
          <a:xfrm>
            <a:off x="4099470" y="1486241"/>
            <a:ext cx="2511034" cy="2511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</a:t>
            </a:r>
            <a:b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kumimoji="1" lang="ko-Kore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0EEA64-F16B-2E41-B024-55F09FA432D2}"/>
              </a:ext>
            </a:extLst>
          </p:cNvPr>
          <p:cNvSpPr/>
          <p:nvPr/>
        </p:nvSpPr>
        <p:spPr>
          <a:xfrm>
            <a:off x="6061202" y="1486241"/>
            <a:ext cx="2511034" cy="2511034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kumimoji="1" lang="ko-Kore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the Physical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Discomfort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FE2E1D8-364F-C142-8114-6F9372802F98}"/>
              </a:ext>
            </a:extLst>
          </p:cNvPr>
          <p:cNvSpPr/>
          <p:nvPr/>
        </p:nvSpPr>
        <p:spPr>
          <a:xfrm>
            <a:off x="5080336" y="2949921"/>
            <a:ext cx="2511034" cy="2511034"/>
          </a:xfrm>
          <a:prstGeom prst="ellipse">
            <a:avLst/>
          </a:prstGeom>
          <a:solidFill>
            <a:schemeClr val="accent1">
              <a:lumMod val="75000"/>
              <a:alpha val="521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 Satisfaction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94744-2A67-9E4C-B14C-E255651C00D7}"/>
              </a:ext>
            </a:extLst>
          </p:cNvPr>
          <p:cNvSpPr txBox="1"/>
          <p:nvPr/>
        </p:nvSpPr>
        <p:spPr>
          <a:xfrm>
            <a:off x="2078869" y="2549811"/>
            <a:ext cx="251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categorizing the menus make it easy for </a:t>
            </a:r>
            <a:b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users to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find the information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they want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D2C46-06A3-9046-A88D-27EBA044944B}"/>
              </a:ext>
            </a:extLst>
          </p:cNvPr>
          <p:cNvSpPr txBox="1"/>
          <p:nvPr/>
        </p:nvSpPr>
        <p:spPr>
          <a:xfrm>
            <a:off x="8176259" y="2541703"/>
            <a:ext cx="2253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developing the dark mode provide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to users’ eyes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81143-7A68-6C49-88BE-534D1B5B2D4A}"/>
              </a:ext>
            </a:extLst>
          </p:cNvPr>
          <p:cNvSpPr txBox="1"/>
          <p:nvPr/>
        </p:nvSpPr>
        <p:spPr>
          <a:xfrm>
            <a:off x="5254783" y="4971421"/>
            <a:ext cx="24395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eliminating unused menus and identifying potential sources for supporting follow-up activities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the users’ satisfaction.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1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182</Words>
  <Application>Microsoft Macintosh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천효정</dc:creator>
  <cp:lastModifiedBy>천효정</cp:lastModifiedBy>
  <cp:revision>1</cp:revision>
  <dcterms:created xsi:type="dcterms:W3CDTF">2021-10-17T13:52:43Z</dcterms:created>
  <dcterms:modified xsi:type="dcterms:W3CDTF">2021-10-17T14:49:05Z</dcterms:modified>
</cp:coreProperties>
</file>