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48" r:id="rId3"/>
  </p:sldMasterIdLst>
  <p:sldIdLst>
    <p:sldId id="269" r:id="rId4"/>
    <p:sldId id="266" r:id="rId5"/>
    <p:sldId id="257" r:id="rId6"/>
    <p:sldId id="258" r:id="rId7"/>
    <p:sldId id="259" r:id="rId8"/>
    <p:sldId id="262" r:id="rId9"/>
    <p:sldId id="261" r:id="rId10"/>
    <p:sldId id="264" r:id="rId11"/>
    <p:sldId id="265" r:id="rId12"/>
    <p:sldId id="263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50" d="100"/>
          <a:sy n="50" d="100"/>
        </p:scale>
        <p:origin x="941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Problem Definition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Main screen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Menu screen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40A32-CFA3-47D5-A364-4106D3D15F90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8C062581-54B7-4AF6-AA02-404C02E13CFA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Supplies</a:t>
          </a:r>
          <a:endParaRPr lang="ko-KR" altLang="en-US" sz="1200" b="1" dirty="0"/>
        </a:p>
      </dgm:t>
    </dgm:pt>
    <dgm:pt modelId="{4B6F1361-2B7C-4AE9-8146-319FDF9854AE}" type="par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CEAEB82-194E-429B-8D1D-BD9DBD7AD4D5}" type="sibTrans" cxnId="{E32F2DA9-F099-41BB-B57C-7A18969E759D}">
      <dgm:prSet/>
      <dgm:spPr/>
      <dgm:t>
        <a:bodyPr/>
        <a:lstStyle/>
        <a:p>
          <a:pPr latinLnBrk="1"/>
          <a:endParaRPr lang="ko-KR" altLang="en-US" sz="1200"/>
        </a:p>
      </dgm:t>
    </dgm:pt>
    <dgm:pt modelId="{7F7CB884-1734-4FD1-A6E2-36124F0B59B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Participants</a:t>
          </a:r>
          <a:endParaRPr lang="ko-KR" altLang="en-US" sz="1200" b="1" dirty="0"/>
        </a:p>
      </dgm:t>
    </dgm:pt>
    <dgm:pt modelId="{0695A6A2-C5F2-4834-814E-D2A861FDB7A5}" type="par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BEF981C5-D5B5-4120-BE70-5B043AACB152}" type="sibTrans" cxnId="{26E19AD8-64CF-41DA-B1C2-E96B81EE41FE}">
      <dgm:prSet/>
      <dgm:spPr/>
      <dgm:t>
        <a:bodyPr/>
        <a:lstStyle/>
        <a:p>
          <a:pPr latinLnBrk="1"/>
          <a:endParaRPr lang="ko-KR" altLang="en-US" sz="1200"/>
        </a:p>
      </dgm:t>
    </dgm:pt>
    <dgm:pt modelId="{627BDF09-9B5C-42E6-9625-6EA4794CD3EB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/>
            <a:t>Equipment</a:t>
          </a:r>
          <a:endParaRPr lang="ko-KR" altLang="en-US" sz="1200" b="1" dirty="0"/>
        </a:p>
      </dgm:t>
    </dgm:pt>
    <dgm:pt modelId="{A0468FEF-D4A0-423F-A340-738C2A654DB2}" type="par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B079A6C-7CA2-4830-B454-17519B84BBD3}" type="sibTrans" cxnId="{5B5826C2-2DEF-4153-8E60-1BAE02371026}">
      <dgm:prSet/>
      <dgm:spPr/>
      <dgm:t>
        <a:bodyPr/>
        <a:lstStyle/>
        <a:p>
          <a:pPr latinLnBrk="1"/>
          <a:endParaRPr lang="ko-KR" altLang="en-US" sz="1200"/>
        </a:p>
      </dgm:t>
    </dgm:pt>
    <dgm:pt modelId="{863AAAC6-B4E5-413F-8020-033CB5AB450E}">
      <dgm:prSet phldrT="[텍스트]" custT="1"/>
      <dgm:spPr>
        <a:noFill/>
        <a:ln>
          <a:noFill/>
        </a:ln>
      </dgm:spPr>
      <dgm:t>
        <a:bodyPr/>
        <a:lstStyle/>
        <a:p>
          <a:pPr latinLnBrk="1"/>
          <a:r>
            <a:rPr lang="en-US" altLang="ko-KR" sz="1200" b="1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dirty="0">
            <a:solidFill>
              <a:schemeClr val="tx2">
                <a:lumMod val="75000"/>
              </a:schemeClr>
            </a:solidFill>
          </a:endParaRPr>
        </a:p>
      </dgm:t>
    </dgm:pt>
    <dgm:pt modelId="{4B9A1830-1643-46F9-B124-A73936E84C8B}" type="par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B871BC00-3E70-4C2B-874C-59E89BC2E2F3}" type="sibTrans" cxnId="{0A3D3A17-A816-4F64-9B5F-A16FA4E58C98}">
      <dgm:prSet/>
      <dgm:spPr/>
      <dgm:t>
        <a:bodyPr/>
        <a:lstStyle/>
        <a:p>
          <a:pPr latinLnBrk="1"/>
          <a:endParaRPr lang="ko-KR" altLang="en-US" sz="1200"/>
        </a:p>
      </dgm:t>
    </dgm:pt>
    <dgm:pt modelId="{8E609E54-5DD4-4E98-81C8-29CFB5B134CC}" type="pres">
      <dgm:prSet presAssocID="{9B640A32-CFA3-47D5-A364-4106D3D15F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C219A4F-C07F-4AE0-B1F2-DF221CAFA051}" type="pres">
      <dgm:prSet presAssocID="{8C062581-54B7-4AF6-AA02-404C02E13CFA}" presName="hierRoot1" presStyleCnt="0">
        <dgm:presLayoutVars>
          <dgm:hierBranch val="init"/>
        </dgm:presLayoutVars>
      </dgm:prSet>
      <dgm:spPr/>
    </dgm:pt>
    <dgm:pt modelId="{B48862B9-DC4F-4D4B-8349-BB1D29863736}" type="pres">
      <dgm:prSet presAssocID="{8C062581-54B7-4AF6-AA02-404C02E13CFA}" presName="rootComposite1" presStyleCnt="0"/>
      <dgm:spPr/>
    </dgm:pt>
    <dgm:pt modelId="{D44AA14F-5A3B-4E75-B02C-FB5F4FD6E849}" type="pres">
      <dgm:prSet presAssocID="{8C062581-54B7-4AF6-AA02-404C02E13CFA}" presName="rootText1" presStyleLbl="node0" presStyleIdx="0" presStyleCnt="1" custScaleX="62718" custScaleY="23963">
        <dgm:presLayoutVars>
          <dgm:chPref val="3"/>
        </dgm:presLayoutVars>
      </dgm:prSet>
      <dgm:spPr/>
    </dgm:pt>
    <dgm:pt modelId="{124AD3E7-C914-4250-B066-B0FED40624C0}" type="pres">
      <dgm:prSet presAssocID="{8C062581-54B7-4AF6-AA02-404C02E13CFA}" presName="rootConnector1" presStyleLbl="node1" presStyleIdx="0" presStyleCnt="0"/>
      <dgm:spPr/>
    </dgm:pt>
    <dgm:pt modelId="{83124DFA-9F2A-4C6A-98DF-F9C45C4597C3}" type="pres">
      <dgm:prSet presAssocID="{8C062581-54B7-4AF6-AA02-404C02E13CFA}" presName="hierChild2" presStyleCnt="0"/>
      <dgm:spPr/>
    </dgm:pt>
    <dgm:pt modelId="{A0EE336E-41FF-4D40-AB62-01500A53768B}" type="pres">
      <dgm:prSet presAssocID="{0695A6A2-C5F2-4834-814E-D2A861FDB7A5}" presName="Name37" presStyleLbl="parChTrans1D2" presStyleIdx="0" presStyleCnt="3"/>
      <dgm:spPr/>
    </dgm:pt>
    <dgm:pt modelId="{22FCE14A-1117-4DDD-BE2C-48CB78839456}" type="pres">
      <dgm:prSet presAssocID="{7F7CB884-1734-4FD1-A6E2-36124F0B59BB}" presName="hierRoot2" presStyleCnt="0">
        <dgm:presLayoutVars>
          <dgm:hierBranch val="init"/>
        </dgm:presLayoutVars>
      </dgm:prSet>
      <dgm:spPr/>
    </dgm:pt>
    <dgm:pt modelId="{4A4AF57D-D363-427E-9F17-09CF87BFDA4B}" type="pres">
      <dgm:prSet presAssocID="{7F7CB884-1734-4FD1-A6E2-36124F0B59BB}" presName="rootComposite" presStyleCnt="0"/>
      <dgm:spPr/>
    </dgm:pt>
    <dgm:pt modelId="{3A25F725-1827-4377-82C5-5FA6C2A1A16A}" type="pres">
      <dgm:prSet presAssocID="{7F7CB884-1734-4FD1-A6E2-36124F0B59BB}" presName="rootText" presStyleLbl="node2" presStyleIdx="0" presStyleCnt="3" custScaleX="67882" custScaleY="23848">
        <dgm:presLayoutVars>
          <dgm:chPref val="3"/>
        </dgm:presLayoutVars>
      </dgm:prSet>
      <dgm:spPr/>
    </dgm:pt>
    <dgm:pt modelId="{98E50937-A9F4-4C60-A9C9-8F8F8F9CA2B6}" type="pres">
      <dgm:prSet presAssocID="{7F7CB884-1734-4FD1-A6E2-36124F0B59BB}" presName="rootConnector" presStyleLbl="node2" presStyleIdx="0" presStyleCnt="3"/>
      <dgm:spPr/>
    </dgm:pt>
    <dgm:pt modelId="{EABA7FCA-8905-4979-AC6B-40436CF66174}" type="pres">
      <dgm:prSet presAssocID="{7F7CB884-1734-4FD1-A6E2-36124F0B59BB}" presName="hierChild4" presStyleCnt="0"/>
      <dgm:spPr/>
    </dgm:pt>
    <dgm:pt modelId="{CC5425A8-1675-4CFA-B0DF-19F54F4FD68B}" type="pres">
      <dgm:prSet presAssocID="{7F7CB884-1734-4FD1-A6E2-36124F0B59BB}" presName="hierChild5" presStyleCnt="0"/>
      <dgm:spPr/>
    </dgm:pt>
    <dgm:pt modelId="{B93A8C2E-3A44-4699-8F84-8FE86115E4AE}" type="pres">
      <dgm:prSet presAssocID="{A0468FEF-D4A0-423F-A340-738C2A654DB2}" presName="Name37" presStyleLbl="parChTrans1D2" presStyleIdx="1" presStyleCnt="3"/>
      <dgm:spPr/>
    </dgm:pt>
    <dgm:pt modelId="{DF41C3C3-63B5-461C-8554-E400D512901B}" type="pres">
      <dgm:prSet presAssocID="{627BDF09-9B5C-42E6-9625-6EA4794CD3EB}" presName="hierRoot2" presStyleCnt="0">
        <dgm:presLayoutVars>
          <dgm:hierBranch val="init"/>
        </dgm:presLayoutVars>
      </dgm:prSet>
      <dgm:spPr/>
    </dgm:pt>
    <dgm:pt modelId="{CF02C82F-6D55-476B-99C5-1111AD044426}" type="pres">
      <dgm:prSet presAssocID="{627BDF09-9B5C-42E6-9625-6EA4794CD3EB}" presName="rootComposite" presStyleCnt="0"/>
      <dgm:spPr/>
    </dgm:pt>
    <dgm:pt modelId="{08A2BA5E-E49B-44B9-9846-B162AEE8CB20}" type="pres">
      <dgm:prSet presAssocID="{627BDF09-9B5C-42E6-9625-6EA4794CD3EB}" presName="rootText" presStyleLbl="node2" presStyleIdx="1" presStyleCnt="3" custScaleX="67882" custScaleY="23848">
        <dgm:presLayoutVars>
          <dgm:chPref val="3"/>
        </dgm:presLayoutVars>
      </dgm:prSet>
      <dgm:spPr/>
    </dgm:pt>
    <dgm:pt modelId="{4EB128DB-B8CE-4028-9849-9EE7A2413132}" type="pres">
      <dgm:prSet presAssocID="{627BDF09-9B5C-42E6-9625-6EA4794CD3EB}" presName="rootConnector" presStyleLbl="node2" presStyleIdx="1" presStyleCnt="3"/>
      <dgm:spPr/>
    </dgm:pt>
    <dgm:pt modelId="{5F4C1A2D-0D0C-4F47-9289-C4274356C426}" type="pres">
      <dgm:prSet presAssocID="{627BDF09-9B5C-42E6-9625-6EA4794CD3EB}" presName="hierChild4" presStyleCnt="0"/>
      <dgm:spPr/>
    </dgm:pt>
    <dgm:pt modelId="{D644AB80-C6B2-473A-A6C8-8CEE03218AF0}" type="pres">
      <dgm:prSet presAssocID="{627BDF09-9B5C-42E6-9625-6EA4794CD3EB}" presName="hierChild5" presStyleCnt="0"/>
      <dgm:spPr/>
    </dgm:pt>
    <dgm:pt modelId="{C90BE04F-D2D9-4249-88F4-76710311AEB3}" type="pres">
      <dgm:prSet presAssocID="{4B9A1830-1643-46F9-B124-A73936E84C8B}" presName="Name37" presStyleLbl="parChTrans1D2" presStyleIdx="2" presStyleCnt="3"/>
      <dgm:spPr/>
    </dgm:pt>
    <dgm:pt modelId="{DD26DE33-52AB-4C5F-849F-9D10E9F8D9A1}" type="pres">
      <dgm:prSet presAssocID="{863AAAC6-B4E5-413F-8020-033CB5AB450E}" presName="hierRoot2" presStyleCnt="0">
        <dgm:presLayoutVars>
          <dgm:hierBranch val="init"/>
        </dgm:presLayoutVars>
      </dgm:prSet>
      <dgm:spPr/>
    </dgm:pt>
    <dgm:pt modelId="{FCF2E3BE-F53B-4140-AFA2-F95EF55EA6ED}" type="pres">
      <dgm:prSet presAssocID="{863AAAC6-B4E5-413F-8020-033CB5AB450E}" presName="rootComposite" presStyleCnt="0"/>
      <dgm:spPr/>
    </dgm:pt>
    <dgm:pt modelId="{76B9D6EC-34C0-463B-BED4-810BFEFEE7B6}" type="pres">
      <dgm:prSet presAssocID="{863AAAC6-B4E5-413F-8020-033CB5AB450E}" presName="rootText" presStyleLbl="node2" presStyleIdx="2" presStyleCnt="3" custScaleX="67882" custScaleY="23848">
        <dgm:presLayoutVars>
          <dgm:chPref val="3"/>
        </dgm:presLayoutVars>
      </dgm:prSet>
      <dgm:spPr/>
    </dgm:pt>
    <dgm:pt modelId="{31342476-94C3-4EB6-AEB5-09528F476039}" type="pres">
      <dgm:prSet presAssocID="{863AAAC6-B4E5-413F-8020-033CB5AB450E}" presName="rootConnector" presStyleLbl="node2" presStyleIdx="2" presStyleCnt="3"/>
      <dgm:spPr/>
    </dgm:pt>
    <dgm:pt modelId="{0D2FE427-87DD-4EF2-BE4B-7D41A8D94759}" type="pres">
      <dgm:prSet presAssocID="{863AAAC6-B4E5-413F-8020-033CB5AB450E}" presName="hierChild4" presStyleCnt="0"/>
      <dgm:spPr/>
    </dgm:pt>
    <dgm:pt modelId="{1E58F4B9-9C8E-4520-812C-E611B9657AD5}" type="pres">
      <dgm:prSet presAssocID="{863AAAC6-B4E5-413F-8020-033CB5AB450E}" presName="hierChild5" presStyleCnt="0"/>
      <dgm:spPr/>
    </dgm:pt>
    <dgm:pt modelId="{547E2723-C8C5-4F5E-947F-3A6B83053453}" type="pres">
      <dgm:prSet presAssocID="{8C062581-54B7-4AF6-AA02-404C02E13CFA}" presName="hierChild3" presStyleCnt="0"/>
      <dgm:spPr/>
    </dgm:pt>
  </dgm:ptLst>
  <dgm:cxnLst>
    <dgm:cxn modelId="{0A3D3A17-A816-4F64-9B5F-A16FA4E58C98}" srcId="{8C062581-54B7-4AF6-AA02-404C02E13CFA}" destId="{863AAAC6-B4E5-413F-8020-033CB5AB450E}" srcOrd="2" destOrd="0" parTransId="{4B9A1830-1643-46F9-B124-A73936E84C8B}" sibTransId="{B871BC00-3E70-4C2B-874C-59E89BC2E2F3}"/>
    <dgm:cxn modelId="{92B2C430-B155-457C-B408-AD8578CF2D02}" type="presOf" srcId="{627BDF09-9B5C-42E6-9625-6EA4794CD3EB}" destId="{08A2BA5E-E49B-44B9-9846-B162AEE8CB20}" srcOrd="0" destOrd="0" presId="urn:microsoft.com/office/officeart/2005/8/layout/orgChart1"/>
    <dgm:cxn modelId="{29C22F39-034B-41F2-9AF0-B761F79D3E6F}" type="presOf" srcId="{A0468FEF-D4A0-423F-A340-738C2A654DB2}" destId="{B93A8C2E-3A44-4699-8F84-8FE86115E4AE}" srcOrd="0" destOrd="0" presId="urn:microsoft.com/office/officeart/2005/8/layout/orgChart1"/>
    <dgm:cxn modelId="{2F13E35E-2022-4915-B513-5884D504A9E1}" type="presOf" srcId="{8C062581-54B7-4AF6-AA02-404C02E13CFA}" destId="{D44AA14F-5A3B-4E75-B02C-FB5F4FD6E849}" srcOrd="0" destOrd="0" presId="urn:microsoft.com/office/officeart/2005/8/layout/orgChart1"/>
    <dgm:cxn modelId="{179BA563-EFC5-4091-B139-38F1EB6BA149}" type="presOf" srcId="{8C062581-54B7-4AF6-AA02-404C02E13CFA}" destId="{124AD3E7-C914-4250-B066-B0FED40624C0}" srcOrd="1" destOrd="0" presId="urn:microsoft.com/office/officeart/2005/8/layout/orgChart1"/>
    <dgm:cxn modelId="{8A4A1044-8F82-4C07-B567-A6FBC961096D}" type="presOf" srcId="{863AAAC6-B4E5-413F-8020-033CB5AB450E}" destId="{31342476-94C3-4EB6-AEB5-09528F476039}" srcOrd="1" destOrd="0" presId="urn:microsoft.com/office/officeart/2005/8/layout/orgChart1"/>
    <dgm:cxn modelId="{19836568-9C66-4A1F-861D-D470E7BD7797}" type="presOf" srcId="{627BDF09-9B5C-42E6-9625-6EA4794CD3EB}" destId="{4EB128DB-B8CE-4028-9849-9EE7A2413132}" srcOrd="1" destOrd="0" presId="urn:microsoft.com/office/officeart/2005/8/layout/orgChart1"/>
    <dgm:cxn modelId="{37FBC755-FB0E-43ED-B93D-14178B541102}" type="presOf" srcId="{4B9A1830-1643-46F9-B124-A73936E84C8B}" destId="{C90BE04F-D2D9-4249-88F4-76710311AEB3}" srcOrd="0" destOrd="0" presId="urn:microsoft.com/office/officeart/2005/8/layout/orgChart1"/>
    <dgm:cxn modelId="{AA917459-D253-4441-89B2-7F173E49416B}" type="presOf" srcId="{9B640A32-CFA3-47D5-A364-4106D3D15F90}" destId="{8E609E54-5DD4-4E98-81C8-29CFB5B134CC}" srcOrd="0" destOrd="0" presId="urn:microsoft.com/office/officeart/2005/8/layout/orgChart1"/>
    <dgm:cxn modelId="{B6D9C194-E0C3-481A-9D33-1865AF64B5F1}" type="presOf" srcId="{7F7CB884-1734-4FD1-A6E2-36124F0B59BB}" destId="{3A25F725-1827-4377-82C5-5FA6C2A1A16A}" srcOrd="0" destOrd="0" presId="urn:microsoft.com/office/officeart/2005/8/layout/orgChart1"/>
    <dgm:cxn modelId="{E32F2DA9-F099-41BB-B57C-7A18969E759D}" srcId="{9B640A32-CFA3-47D5-A364-4106D3D15F90}" destId="{8C062581-54B7-4AF6-AA02-404C02E13CFA}" srcOrd="0" destOrd="0" parTransId="{4B6F1361-2B7C-4AE9-8146-319FDF9854AE}" sibTransId="{7CEAEB82-194E-429B-8D1D-BD9DBD7AD4D5}"/>
    <dgm:cxn modelId="{5B5826C2-2DEF-4153-8E60-1BAE02371026}" srcId="{8C062581-54B7-4AF6-AA02-404C02E13CFA}" destId="{627BDF09-9B5C-42E6-9625-6EA4794CD3EB}" srcOrd="1" destOrd="0" parTransId="{A0468FEF-D4A0-423F-A340-738C2A654DB2}" sibTransId="{8B079A6C-7CA2-4830-B454-17519B84BBD3}"/>
    <dgm:cxn modelId="{0AD1C7C5-ABCD-4DBB-9477-31C11D160182}" type="presOf" srcId="{7F7CB884-1734-4FD1-A6E2-36124F0B59BB}" destId="{98E50937-A9F4-4C60-A9C9-8F8F8F9CA2B6}" srcOrd="1" destOrd="0" presId="urn:microsoft.com/office/officeart/2005/8/layout/orgChart1"/>
    <dgm:cxn modelId="{BBE57FCA-30A1-4EDF-8D1D-D7D45C67E840}" type="presOf" srcId="{0695A6A2-C5F2-4834-814E-D2A861FDB7A5}" destId="{A0EE336E-41FF-4D40-AB62-01500A53768B}" srcOrd="0" destOrd="0" presId="urn:microsoft.com/office/officeart/2005/8/layout/orgChart1"/>
    <dgm:cxn modelId="{0CB2BED2-4CDE-4C66-BB34-F7495969101E}" type="presOf" srcId="{863AAAC6-B4E5-413F-8020-033CB5AB450E}" destId="{76B9D6EC-34C0-463B-BED4-810BFEFEE7B6}" srcOrd="0" destOrd="0" presId="urn:microsoft.com/office/officeart/2005/8/layout/orgChart1"/>
    <dgm:cxn modelId="{26E19AD8-64CF-41DA-B1C2-E96B81EE41FE}" srcId="{8C062581-54B7-4AF6-AA02-404C02E13CFA}" destId="{7F7CB884-1734-4FD1-A6E2-36124F0B59BB}" srcOrd="0" destOrd="0" parTransId="{0695A6A2-C5F2-4834-814E-D2A861FDB7A5}" sibTransId="{BEF981C5-D5B5-4120-BE70-5B043AACB152}"/>
    <dgm:cxn modelId="{46FFC1BC-5939-4DF9-A2A7-F3C32650B134}" type="presParOf" srcId="{8E609E54-5DD4-4E98-81C8-29CFB5B134CC}" destId="{2C219A4F-C07F-4AE0-B1F2-DF221CAFA051}" srcOrd="0" destOrd="0" presId="urn:microsoft.com/office/officeart/2005/8/layout/orgChart1"/>
    <dgm:cxn modelId="{65FDA7E8-AC2B-4622-BD1E-3829900E944E}" type="presParOf" srcId="{2C219A4F-C07F-4AE0-B1F2-DF221CAFA051}" destId="{B48862B9-DC4F-4D4B-8349-BB1D29863736}" srcOrd="0" destOrd="0" presId="urn:microsoft.com/office/officeart/2005/8/layout/orgChart1"/>
    <dgm:cxn modelId="{F2A01173-11D1-4371-A229-10D05F8D432E}" type="presParOf" srcId="{B48862B9-DC4F-4D4B-8349-BB1D29863736}" destId="{D44AA14F-5A3B-4E75-B02C-FB5F4FD6E849}" srcOrd="0" destOrd="0" presId="urn:microsoft.com/office/officeart/2005/8/layout/orgChart1"/>
    <dgm:cxn modelId="{C9687A4E-FFFE-4D24-8788-553112A36DBC}" type="presParOf" srcId="{B48862B9-DC4F-4D4B-8349-BB1D29863736}" destId="{124AD3E7-C914-4250-B066-B0FED40624C0}" srcOrd="1" destOrd="0" presId="urn:microsoft.com/office/officeart/2005/8/layout/orgChart1"/>
    <dgm:cxn modelId="{532F8230-E151-4597-A9B0-1BC8D2C228D1}" type="presParOf" srcId="{2C219A4F-C07F-4AE0-B1F2-DF221CAFA051}" destId="{83124DFA-9F2A-4C6A-98DF-F9C45C4597C3}" srcOrd="1" destOrd="0" presId="urn:microsoft.com/office/officeart/2005/8/layout/orgChart1"/>
    <dgm:cxn modelId="{59456A0B-3838-422C-96E8-F3EB4301C6A7}" type="presParOf" srcId="{83124DFA-9F2A-4C6A-98DF-F9C45C4597C3}" destId="{A0EE336E-41FF-4D40-AB62-01500A53768B}" srcOrd="0" destOrd="0" presId="urn:microsoft.com/office/officeart/2005/8/layout/orgChart1"/>
    <dgm:cxn modelId="{C07CC2E3-A5E1-4A50-ADBE-8C55DD091D45}" type="presParOf" srcId="{83124DFA-9F2A-4C6A-98DF-F9C45C4597C3}" destId="{22FCE14A-1117-4DDD-BE2C-48CB78839456}" srcOrd="1" destOrd="0" presId="urn:microsoft.com/office/officeart/2005/8/layout/orgChart1"/>
    <dgm:cxn modelId="{9C75C586-6053-4E08-B171-A02402B94145}" type="presParOf" srcId="{22FCE14A-1117-4DDD-BE2C-48CB78839456}" destId="{4A4AF57D-D363-427E-9F17-09CF87BFDA4B}" srcOrd="0" destOrd="0" presId="urn:microsoft.com/office/officeart/2005/8/layout/orgChart1"/>
    <dgm:cxn modelId="{1578EEDD-4C7C-466A-B782-95733B5FA390}" type="presParOf" srcId="{4A4AF57D-D363-427E-9F17-09CF87BFDA4B}" destId="{3A25F725-1827-4377-82C5-5FA6C2A1A16A}" srcOrd="0" destOrd="0" presId="urn:microsoft.com/office/officeart/2005/8/layout/orgChart1"/>
    <dgm:cxn modelId="{07FE0D30-0E30-4030-92BA-14C529C83BD1}" type="presParOf" srcId="{4A4AF57D-D363-427E-9F17-09CF87BFDA4B}" destId="{98E50937-A9F4-4C60-A9C9-8F8F8F9CA2B6}" srcOrd="1" destOrd="0" presId="urn:microsoft.com/office/officeart/2005/8/layout/orgChart1"/>
    <dgm:cxn modelId="{65551948-2B43-492E-A49E-D989F3A4446B}" type="presParOf" srcId="{22FCE14A-1117-4DDD-BE2C-48CB78839456}" destId="{EABA7FCA-8905-4979-AC6B-40436CF66174}" srcOrd="1" destOrd="0" presId="urn:microsoft.com/office/officeart/2005/8/layout/orgChart1"/>
    <dgm:cxn modelId="{8D6AE565-6B1B-4FF6-B58E-5BD84FEDDAF1}" type="presParOf" srcId="{22FCE14A-1117-4DDD-BE2C-48CB78839456}" destId="{CC5425A8-1675-4CFA-B0DF-19F54F4FD68B}" srcOrd="2" destOrd="0" presId="urn:microsoft.com/office/officeart/2005/8/layout/orgChart1"/>
    <dgm:cxn modelId="{28FABC5E-B86A-4916-802B-92B01525DC87}" type="presParOf" srcId="{83124DFA-9F2A-4C6A-98DF-F9C45C4597C3}" destId="{B93A8C2E-3A44-4699-8F84-8FE86115E4AE}" srcOrd="2" destOrd="0" presId="urn:microsoft.com/office/officeart/2005/8/layout/orgChart1"/>
    <dgm:cxn modelId="{DAD59C9F-F87C-4DDB-9440-CE2D7FEE87CC}" type="presParOf" srcId="{83124DFA-9F2A-4C6A-98DF-F9C45C4597C3}" destId="{DF41C3C3-63B5-461C-8554-E400D512901B}" srcOrd="3" destOrd="0" presId="urn:microsoft.com/office/officeart/2005/8/layout/orgChart1"/>
    <dgm:cxn modelId="{78244A52-5010-4A09-990C-35D20BE30EDC}" type="presParOf" srcId="{DF41C3C3-63B5-461C-8554-E400D512901B}" destId="{CF02C82F-6D55-476B-99C5-1111AD044426}" srcOrd="0" destOrd="0" presId="urn:microsoft.com/office/officeart/2005/8/layout/orgChart1"/>
    <dgm:cxn modelId="{1D922476-2BBC-4703-AC6C-A3158DAF1AFF}" type="presParOf" srcId="{CF02C82F-6D55-476B-99C5-1111AD044426}" destId="{08A2BA5E-E49B-44B9-9846-B162AEE8CB20}" srcOrd="0" destOrd="0" presId="urn:microsoft.com/office/officeart/2005/8/layout/orgChart1"/>
    <dgm:cxn modelId="{97ED3C97-91C6-4187-9D5B-A56A1B7F711A}" type="presParOf" srcId="{CF02C82F-6D55-476B-99C5-1111AD044426}" destId="{4EB128DB-B8CE-4028-9849-9EE7A2413132}" srcOrd="1" destOrd="0" presId="urn:microsoft.com/office/officeart/2005/8/layout/orgChart1"/>
    <dgm:cxn modelId="{EDF30F3A-D614-43D8-8A12-477C26AE1588}" type="presParOf" srcId="{DF41C3C3-63B5-461C-8554-E400D512901B}" destId="{5F4C1A2D-0D0C-4F47-9289-C4274356C426}" srcOrd="1" destOrd="0" presId="urn:microsoft.com/office/officeart/2005/8/layout/orgChart1"/>
    <dgm:cxn modelId="{89D9259A-3433-4CBA-ACE4-264D911E6B5E}" type="presParOf" srcId="{DF41C3C3-63B5-461C-8554-E400D512901B}" destId="{D644AB80-C6B2-473A-A6C8-8CEE03218AF0}" srcOrd="2" destOrd="0" presId="urn:microsoft.com/office/officeart/2005/8/layout/orgChart1"/>
    <dgm:cxn modelId="{7BC028CF-459F-4D44-93E0-88AA4488405B}" type="presParOf" srcId="{83124DFA-9F2A-4C6A-98DF-F9C45C4597C3}" destId="{C90BE04F-D2D9-4249-88F4-76710311AEB3}" srcOrd="4" destOrd="0" presId="urn:microsoft.com/office/officeart/2005/8/layout/orgChart1"/>
    <dgm:cxn modelId="{44C0C9BB-7EC5-40F9-AF10-3E77076DE8E7}" type="presParOf" srcId="{83124DFA-9F2A-4C6A-98DF-F9C45C4597C3}" destId="{DD26DE33-52AB-4C5F-849F-9D10E9F8D9A1}" srcOrd="5" destOrd="0" presId="urn:microsoft.com/office/officeart/2005/8/layout/orgChart1"/>
    <dgm:cxn modelId="{7F0E3C3D-7679-4F6A-8D84-0EB6067E6A82}" type="presParOf" srcId="{DD26DE33-52AB-4C5F-849F-9D10E9F8D9A1}" destId="{FCF2E3BE-F53B-4140-AFA2-F95EF55EA6ED}" srcOrd="0" destOrd="0" presId="urn:microsoft.com/office/officeart/2005/8/layout/orgChart1"/>
    <dgm:cxn modelId="{91C30A1C-4ED1-48F4-B645-3144F849BBCB}" type="presParOf" srcId="{FCF2E3BE-F53B-4140-AFA2-F95EF55EA6ED}" destId="{76B9D6EC-34C0-463B-BED4-810BFEFEE7B6}" srcOrd="0" destOrd="0" presId="urn:microsoft.com/office/officeart/2005/8/layout/orgChart1"/>
    <dgm:cxn modelId="{4EAAC9E4-91F4-429E-B65A-4FF48F832732}" type="presParOf" srcId="{FCF2E3BE-F53B-4140-AFA2-F95EF55EA6ED}" destId="{31342476-94C3-4EB6-AEB5-09528F476039}" srcOrd="1" destOrd="0" presId="urn:microsoft.com/office/officeart/2005/8/layout/orgChart1"/>
    <dgm:cxn modelId="{CF0C6701-EB0B-4182-9307-24C5F5BC29F5}" type="presParOf" srcId="{DD26DE33-52AB-4C5F-849F-9D10E9F8D9A1}" destId="{0D2FE427-87DD-4EF2-BE4B-7D41A8D94759}" srcOrd="1" destOrd="0" presId="urn:microsoft.com/office/officeart/2005/8/layout/orgChart1"/>
    <dgm:cxn modelId="{126C92B0-FE7A-418F-8677-E7B892862222}" type="presParOf" srcId="{DD26DE33-52AB-4C5F-849F-9D10E9F8D9A1}" destId="{1E58F4B9-9C8E-4520-812C-E611B9657AD5}" srcOrd="2" destOrd="0" presId="urn:microsoft.com/office/officeart/2005/8/layout/orgChart1"/>
    <dgm:cxn modelId="{075F3CC2-D87C-448D-8C7D-A2D57DDE033A}" type="presParOf" srcId="{2C219A4F-C07F-4AE0-B1F2-DF221CAFA051}" destId="{547E2723-C8C5-4F5E-947F-3A6B8305345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Problem Definition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Main screen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Menu screen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Dark Mode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BE04F-D2D9-4249-88F4-76710311AEB3}">
      <dsp:nvSpPr>
        <dsp:cNvPr id="0" name=""/>
        <dsp:cNvSpPr/>
      </dsp:nvSpPr>
      <dsp:spPr>
        <a:xfrm>
          <a:off x="3216598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80"/>
              </a:lnTo>
              <a:lnTo>
                <a:pt x="2324314" y="274580"/>
              </a:lnTo>
              <a:lnTo>
                <a:pt x="2324314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A8C2E-3A44-4699-8F84-8FE86115E4AE}">
      <dsp:nvSpPr>
        <dsp:cNvPr id="0" name=""/>
        <dsp:cNvSpPr/>
      </dsp:nvSpPr>
      <dsp:spPr>
        <a:xfrm>
          <a:off x="3170878" y="1011628"/>
          <a:ext cx="91440" cy="549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E336E-41FF-4D40-AB62-01500A53768B}">
      <dsp:nvSpPr>
        <dsp:cNvPr id="0" name=""/>
        <dsp:cNvSpPr/>
      </dsp:nvSpPr>
      <dsp:spPr>
        <a:xfrm>
          <a:off x="892283" y="1011628"/>
          <a:ext cx="2324314" cy="549161"/>
        </a:xfrm>
        <a:custGeom>
          <a:avLst/>
          <a:gdLst/>
          <a:ahLst/>
          <a:cxnLst/>
          <a:rect l="0" t="0" r="0" b="0"/>
          <a:pathLst>
            <a:path>
              <a:moveTo>
                <a:pt x="2324314" y="0"/>
              </a:moveTo>
              <a:lnTo>
                <a:pt x="2324314" y="274580"/>
              </a:lnTo>
              <a:lnTo>
                <a:pt x="0" y="274580"/>
              </a:lnTo>
              <a:lnTo>
                <a:pt x="0" y="54916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AA14F-5A3B-4E75-B02C-FB5F4FD6E849}">
      <dsp:nvSpPr>
        <dsp:cNvPr id="0" name=""/>
        <dsp:cNvSpPr/>
      </dsp:nvSpPr>
      <dsp:spPr>
        <a:xfrm>
          <a:off x="2396542" y="698305"/>
          <a:ext cx="1640111" cy="3133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Supplies</a:t>
          </a:r>
          <a:endParaRPr lang="ko-KR" altLang="en-US" sz="1200" b="1" kern="1200" dirty="0"/>
        </a:p>
      </dsp:txBody>
      <dsp:txXfrm>
        <a:off x="2396542" y="698305"/>
        <a:ext cx="1640111" cy="313323"/>
      </dsp:txXfrm>
    </dsp:sp>
    <dsp:sp modelId="{3A25F725-1827-4377-82C5-5FA6C2A1A16A}">
      <dsp:nvSpPr>
        <dsp:cNvPr id="0" name=""/>
        <dsp:cNvSpPr/>
      </dsp:nvSpPr>
      <dsp:spPr>
        <a:xfrm>
          <a:off x="4707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Participants</a:t>
          </a:r>
          <a:endParaRPr lang="ko-KR" altLang="en-US" sz="1200" b="1" kern="1200" dirty="0"/>
        </a:p>
      </dsp:txBody>
      <dsp:txXfrm>
        <a:off x="4707" y="1560790"/>
        <a:ext cx="1775152" cy="311819"/>
      </dsp:txXfrm>
    </dsp:sp>
    <dsp:sp modelId="{08A2BA5E-E49B-44B9-9846-B162AEE8CB20}">
      <dsp:nvSpPr>
        <dsp:cNvPr id="0" name=""/>
        <dsp:cNvSpPr/>
      </dsp:nvSpPr>
      <dsp:spPr>
        <a:xfrm>
          <a:off x="2329022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/>
            <a:t>Equipment</a:t>
          </a:r>
          <a:endParaRPr lang="ko-KR" altLang="en-US" sz="1200" b="1" kern="1200" dirty="0"/>
        </a:p>
      </dsp:txBody>
      <dsp:txXfrm>
        <a:off x="2329022" y="1560790"/>
        <a:ext cx="1775152" cy="311819"/>
      </dsp:txXfrm>
    </dsp:sp>
    <dsp:sp modelId="{76B9D6EC-34C0-463B-BED4-810BFEFEE7B6}">
      <dsp:nvSpPr>
        <dsp:cNvPr id="0" name=""/>
        <dsp:cNvSpPr/>
      </dsp:nvSpPr>
      <dsp:spPr>
        <a:xfrm>
          <a:off x="4653336" y="1560790"/>
          <a:ext cx="1775152" cy="3118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1" kern="1200" dirty="0">
              <a:solidFill>
                <a:schemeClr val="tx2">
                  <a:lumMod val="75000"/>
                </a:schemeClr>
              </a:solidFill>
            </a:rPr>
            <a:t>Methods</a:t>
          </a:r>
          <a:endParaRPr lang="ko-KR" altLang="en-US" sz="12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4653336" y="1560790"/>
        <a:ext cx="1775152" cy="311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2F718-8DA0-412D-B1C3-1C04D5B9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4A2D0F-C148-457B-8F49-AAFBC057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F56C-CBA4-4ED4-A682-7F33AD48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B959D-418D-4755-B53C-D4FCADCC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11711-5954-4498-A456-5C23B421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2EEED-719A-41E1-9D0C-F8C1D1FE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66AB1-D9C1-4400-9471-1F48638DB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A17E2-8BAB-4512-8497-07D4D92B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D61B3-DBF0-44EF-B9E0-BF9B2E00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55810-3BAF-4548-A1AE-0633DADB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06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00AD43-8197-4D70-8B7F-E866C0810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878D55-2EC0-48C4-BA42-707B47D7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44BA6-FD0F-4E19-9E19-FD8B08AE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14095-3F63-4A56-9E6E-5CD5BCC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46DDE-E1F1-4814-86D8-65252A07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5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643E-79B7-4839-A7AD-8B929D774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FE0D4-F30B-4D54-B65F-9985B51A1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2AE24-623B-48AA-91D8-7EDD9422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3507B-BCF0-4CCF-88B8-FA464DF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CEA17-06E8-429B-BCFF-BF46C1C5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6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0CA8-BFB3-B04A-A7B6-2D27834BC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A670F-9B86-BE45-8FD9-4B3C8E1D9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DC217-78FD-D240-A73E-93591F60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309C-6EDC-7341-948B-C02D96B25658}" type="datetimeFigureOut">
              <a:rPr kumimoji="1" lang="ko-Kore-KR" altLang="en-US" smtClean="0"/>
              <a:t>10/18/2021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23CE5-58D3-564E-96F3-9F854D6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F1E2FB-7C37-B24E-819C-2B09EE81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50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A80-CDF9-4157-B282-7E17728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DDC2F-1652-4EA9-9521-9BE853EA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7C665-2DD1-490F-9465-0DC2D552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B4DB-AB02-46F0-853D-4AAECC6A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E7FFE-B4EA-4993-98D9-F502E549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E230D-52A2-4278-957D-20BAFE25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1DA1B-5B86-43F8-AC19-7CC468DB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9533D-C367-49B3-A3CA-4BC398C4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B7344-136D-4FB5-8713-F297456F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5AB83-4EB9-4120-AED6-D80B3FBB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8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68B8A-1BFF-4DAF-8DB4-186EB16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5D9BC-0628-48F6-B146-118E6159F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39F9CF-3CD0-47C2-A3EE-F9D3EE0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00524-24FE-4ACD-88E1-B04B9672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BA295-EEBE-4EE4-9ECC-066C1F6B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3608-53D9-479B-8012-8ABCD65C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9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B9FC5-92D3-4CF0-909A-A4441E3C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C79DB-F073-462D-8BFE-2E435B2E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6C91-CE37-44F6-9DCD-9E35DA940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B2C50A-6BDF-4FD6-B44F-DD7928BB2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32BBFB-0FF3-4F57-9179-D13EC1FD4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24C49-7FBE-48EA-BF6D-4753721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CCE0B7-CA2A-4E21-955B-8923A1F0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C2536-548D-4954-97D9-AC36A07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6BD58-AE30-4C3C-9E84-BACA52D3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ED80F0-9A83-4F44-B4DF-2A5B8601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39D21-0F2E-439D-AB51-8A5A3FC6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707824-D47A-4FD7-9349-F717F7A2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5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494364-B771-4400-9F4F-457FA1C6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712E11-9E0B-4FFE-A9EB-8B2865C1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84B28-FA0D-4BED-B603-F6492A02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8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A3BA-32CB-4465-9452-844B5161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263CC-D934-44E1-AF25-9FC3160A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99947-0410-46AB-BFE1-E56039BB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B4C462-DBA1-4F99-8AB3-57E1F51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6D4E6-6507-4AA1-BF4E-4C311DC1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92795-B855-46E2-9BF1-3625858D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9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5E3A7-2D31-4F0A-84AB-56ECFC91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52C378-5688-4678-AA03-0EAC3D371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4B1B0-BF4F-4563-A41D-D07988B9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E856E-196C-42F1-960D-372194C0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EA6C9-C32A-401E-973D-99913FAD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570E8-E724-4357-9FB6-9931F26A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3A932-B60F-4CC2-BD8B-1299E76F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E8534-777D-4FB2-A016-12A565A4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10744-48BA-43DE-B984-EAFC30EB9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35296-53C3-4E2B-BD45-CBB70F13820F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495DC-E4CE-4AC9-A409-469DA2734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0D1F8-F098-45D7-88C6-258E7E54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E6B9-5673-444B-AA90-72374DE59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91D5FE-EC26-4A4F-81BC-D3FF9954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E7A61-7729-49A8-80F2-9A6363AB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A570F-D5D8-499B-9EFA-C2EEFC5A7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3EBAC-8760-45B1-82F7-902A761DD851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11520-7CAB-4236-AF14-C00F300A0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3211F9-7419-4165-B2EA-C80307E71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8B1A-7AF8-4FCB-BD96-B894E42F99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BBE79-FB0E-C94A-AB3F-07C00DC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64747-88E2-2B41-B223-71809F34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197D4-53A6-5747-8974-F6F3C4BA6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309C-6EDC-7341-948B-C02D96B25658}" type="datetimeFigureOut">
              <a:rPr kumimoji="1" lang="ko-Kore-KR" altLang="en-US" smtClean="0"/>
              <a:t>10/18/2021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1EB00-3944-8A4F-8E8E-D7CD14506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899527-CD4F-EF43-AB4A-E97B95596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8ED41-406D-BD41-AE79-9A1D3B740C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14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7C7D9583-74BA-45F7-8100-488A992C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096048"/>
            <a:ext cx="12192000" cy="1956926"/>
          </a:xfrm>
          <a:prstGeom prst="rect">
            <a:avLst/>
          </a:prstGeom>
          <a:solidFill>
            <a:srgbClr val="D9E2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휴먼명조" charset="-127"/>
                <a:cs typeface="Arial" panose="020B0604020202020204" pitchFamily="34" charset="0"/>
              </a:rPr>
              <a:t>TOPIC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휴먼명조" charset="-127"/>
                <a:cs typeface="Arial" panose="020B0604020202020204" pitchFamily="34" charset="0"/>
              </a:rPr>
              <a:t>To improve SMART CAMPUS application structure and develop it to replace HISNET mobile version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0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Plans for future development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Add </a:t>
            </a:r>
            <a:r>
              <a:rPr lang="en-US" altLang="ko-KR" sz="1800" b="1" kern="1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Times New Roman" panose="02020603050405020304" pitchFamily="18" charset="0"/>
              </a:rPr>
              <a:t>a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larm function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Time before class and attendance tagging alarm, alarm before closing assignment, alarm tailored to wake-up.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the HISNET Link and mobile version</a:t>
            </a:r>
            <a:endParaRPr lang="ko-KR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 a new menu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Classroom building information, facility reservation, bus location check, school department phone number through map.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Existing menu improvement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Handong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Pay (Easy to use), food information (week/monthly), school notice (can be searched by number), ID verification (certification x)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5.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 the main screen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: List the notice list, place it on the main screen of the most sought-after menu, remove the weather widget.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etc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Support for foreign languages, improve touch, and improve authentication errors.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89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25C6BBF4-485D-40AB-83A7-EBFEAA167E6B}"/>
                    </a:ext>
                  </a:extLst>
                </p:cNvPr>
                <p:cNvSpPr/>
                <p:nvPr/>
              </p:nvSpPr>
              <p:spPr>
                <a:xfrm>
                  <a:off x="2017059" y="0"/>
                  <a:ext cx="8504328" cy="835152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/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Purpose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4544607" y="468700"/>
                <a:ext cx="4230921" cy="1715344"/>
                <a:chOff x="-218128" y="1051457"/>
                <a:chExt cx="4322302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-218128" y="1051457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To find a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problem 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with an existing Smart Campus app and check whether the problem has been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solved</a:t>
                  </a:r>
                  <a:r>
                    <a:rPr lang="en-US" altLang="ko-KR" sz="900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 when Smart Campus is replaced with the </a:t>
                  </a:r>
                  <a:r>
                    <a:rPr lang="en-US" altLang="ko-KR" sz="900" b="1" kern="1200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new version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19878" cy="1622324"/>
                <a:chOff x="2396542" y="698305"/>
                <a:chExt cx="1719878" cy="1622324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76309" y="2007306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Variables</a:t>
                  </a: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030148" y="4414588"/>
            <a:ext cx="1583984" cy="13390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lvl="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	&lt;Conditions&gt;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 err="1">
                <a:latin typeface="Arial" panose="020B0604020202020204" pitchFamily="34" charset="0"/>
                <a:cs typeface="Arial" panose="020B0604020202020204" pitchFamily="34" charset="0"/>
              </a:rPr>
              <a:t>Handong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 Students who use Smart Campus Application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Two students from each grace Freshman, Sophomore, and Junior and Senior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627221" y="4525426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Eye tracker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Cell phone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Survey Paper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Introduction of the experiment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821218" y="4319072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Compare the prototype to the existing smart campus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Get feedbacks from the users using an eye tracker. 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 descr="여성 집단 단색으로 채워진">
            <a:extLst>
              <a:ext uri="{FF2B5EF4-FFF2-40B4-BE49-F238E27FC236}">
                <a16:creationId xmlns:a16="http://schemas.microsoft.com/office/drawing/2014/main" id="{B32DE2E9-FF37-E445-9E6D-3A230468C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8216" y="3352034"/>
            <a:ext cx="914400" cy="914400"/>
          </a:xfrm>
          <a:prstGeom prst="rect">
            <a:avLst/>
          </a:prstGeom>
        </p:spPr>
      </p:pic>
      <p:pic>
        <p:nvPicPr>
          <p:cNvPr id="11" name="그래픽 10" descr="채굴 도구 단색으로 채워진">
            <a:extLst>
              <a:ext uri="{FF2B5EF4-FFF2-40B4-BE49-F238E27FC236}">
                <a16:creationId xmlns:a16="http://schemas.microsoft.com/office/drawing/2014/main" id="{FD368AE5-2F6B-774B-9A7B-9CFAFFEE9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82370" y="3385020"/>
            <a:ext cx="786795" cy="786795"/>
          </a:xfrm>
          <a:prstGeom prst="rect">
            <a:avLst/>
          </a:prstGeom>
        </p:spPr>
      </p:pic>
      <p:pic>
        <p:nvPicPr>
          <p:cNvPr id="16" name="그래픽 15" descr="스마트폰 단색으로 채워진">
            <a:extLst>
              <a:ext uri="{FF2B5EF4-FFF2-40B4-BE49-F238E27FC236}">
                <a16:creationId xmlns:a16="http://schemas.microsoft.com/office/drawing/2014/main" id="{AECB34BE-05E7-1044-909A-0D587FD4EC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48919" y="3354093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77CC62D-6011-0048-8625-5738853FFB06}"/>
              </a:ext>
            </a:extLst>
          </p:cNvPr>
          <p:cNvSpPr txBox="1"/>
          <p:nvPr/>
        </p:nvSpPr>
        <p:spPr>
          <a:xfrm>
            <a:off x="3456484" y="7654563"/>
            <a:ext cx="5279029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Quantitative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How much you touched and how quickly you found it (count the second)</a:t>
            </a:r>
          </a:p>
          <a:p>
            <a:pPr algn="ctr"/>
            <a:r>
              <a:rPr kumimoji="1" lang="en-US" altLang="ko-Kore-KR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Qualitative</a:t>
            </a:r>
          </a:p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How convenient did user felt compare to the previous version (using eye tracker and interview)  </a:t>
            </a:r>
          </a:p>
          <a:p>
            <a:pPr algn="ctr"/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7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1992345" y="385095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Outputs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98C200-AD8D-644F-A792-235B3DE75868}"/>
              </a:ext>
            </a:extLst>
          </p:cNvPr>
          <p:cNvSpPr/>
          <p:nvPr/>
        </p:nvSpPr>
        <p:spPr>
          <a:xfrm>
            <a:off x="2017059" y="741410"/>
            <a:ext cx="8504328" cy="5270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36403D2-5DC4-D44F-B405-C4E0A6C7C7DB}"/>
              </a:ext>
            </a:extLst>
          </p:cNvPr>
          <p:cNvSpPr/>
          <p:nvPr/>
        </p:nvSpPr>
        <p:spPr>
          <a:xfrm>
            <a:off x="4099470" y="1486241"/>
            <a:ext cx="2511034" cy="2511034"/>
          </a:xfrm>
          <a:prstGeom prst="ellipse">
            <a:avLst/>
          </a:prstGeom>
          <a:solidFill>
            <a:schemeClr val="accent1">
              <a:lumMod val="60000"/>
              <a:lumOff val="40000"/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</a:t>
            </a:r>
            <a:b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kumimoji="1" lang="ko-Kore-KR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20EEA64-F16B-2E41-B024-55F09FA432D2}"/>
              </a:ext>
            </a:extLst>
          </p:cNvPr>
          <p:cNvSpPr/>
          <p:nvPr/>
        </p:nvSpPr>
        <p:spPr>
          <a:xfrm>
            <a:off x="6061202" y="1486241"/>
            <a:ext cx="2511034" cy="2511034"/>
          </a:xfrm>
          <a:prstGeom prst="ellipse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</a:t>
            </a:r>
            <a:r>
              <a:rPr kumimoji="1" lang="ko-Kore-KR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the Physical </a:t>
            </a:r>
          </a:p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Discomfort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FE2E1D8-364F-C142-8114-6F9372802F98}"/>
              </a:ext>
            </a:extLst>
          </p:cNvPr>
          <p:cNvSpPr/>
          <p:nvPr/>
        </p:nvSpPr>
        <p:spPr>
          <a:xfrm>
            <a:off x="5080336" y="2949921"/>
            <a:ext cx="2511034" cy="2511034"/>
          </a:xfrm>
          <a:prstGeom prst="ellipse">
            <a:avLst/>
          </a:prstGeom>
          <a:solidFill>
            <a:schemeClr val="accent1">
              <a:lumMod val="75000"/>
              <a:alpha val="5212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500" dirty="0">
                <a:latin typeface="Arial" panose="020B0604020202020204" pitchFamily="34" charset="0"/>
                <a:cs typeface="Arial" panose="020B0604020202020204" pitchFamily="34" charset="0"/>
              </a:rPr>
              <a:t>Improve the Satisfaction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94744-2A67-9E4C-B14C-E255651C00D7}"/>
              </a:ext>
            </a:extLst>
          </p:cNvPr>
          <p:cNvSpPr txBox="1"/>
          <p:nvPr/>
        </p:nvSpPr>
        <p:spPr>
          <a:xfrm>
            <a:off x="2078869" y="2549811"/>
            <a:ext cx="251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categorizing the menus make it easy for </a:t>
            </a:r>
            <a:b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users to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find the information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they want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D2C46-06A3-9046-A88D-27EBA044944B}"/>
              </a:ext>
            </a:extLst>
          </p:cNvPr>
          <p:cNvSpPr txBox="1"/>
          <p:nvPr/>
        </p:nvSpPr>
        <p:spPr>
          <a:xfrm>
            <a:off x="8176259" y="2541703"/>
            <a:ext cx="2253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developing the dark mode provide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comfort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 to users’ eyes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E81143-7A68-6C49-88BE-534D1B5B2D4A}"/>
              </a:ext>
            </a:extLst>
          </p:cNvPr>
          <p:cNvSpPr txBox="1"/>
          <p:nvPr/>
        </p:nvSpPr>
        <p:spPr>
          <a:xfrm>
            <a:off x="5254783" y="4971421"/>
            <a:ext cx="24395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By eliminating unused menus and identifying potential sources for supporting follow-up activities </a:t>
            </a:r>
            <a:r>
              <a:rPr kumimoji="1" lang="en-US" altLang="ko-Kore-KR" sz="900" b="1" dirty="0">
                <a:latin typeface="Arial" panose="020B0604020202020204" pitchFamily="34" charset="0"/>
                <a:cs typeface="Arial" panose="020B0604020202020204" pitchFamily="34" charset="0"/>
              </a:rPr>
              <a:t>increase </a:t>
            </a:r>
            <a:r>
              <a:rPr kumimoji="1" lang="en-US" altLang="ko-Kore-KR" sz="900" dirty="0">
                <a:latin typeface="Arial" panose="020B0604020202020204" pitchFamily="34" charset="0"/>
                <a:cs typeface="Arial" panose="020B0604020202020204" pitchFamily="34" charset="0"/>
              </a:rPr>
              <a:t>the users’ satisfaction. </a:t>
            </a:r>
            <a:endParaRPr kumimoji="1" lang="ko-Kore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1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FC2A1BD1-3C3D-4086-BD23-6780D459EA2D}"/>
              </a:ext>
            </a:extLst>
          </p:cNvPr>
          <p:cNvGrpSpPr/>
          <p:nvPr/>
        </p:nvGrpSpPr>
        <p:grpSpPr>
          <a:xfrm>
            <a:off x="2017059" y="0"/>
            <a:ext cx="8504328" cy="8351520"/>
            <a:chOff x="2017059" y="0"/>
            <a:chExt cx="8504328" cy="8351520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94FCC708-0D78-4F99-A98F-DAB974706C51}"/>
                </a:ext>
              </a:extLst>
            </p:cNvPr>
            <p:cNvGrpSpPr/>
            <p:nvPr/>
          </p:nvGrpSpPr>
          <p:grpSpPr>
            <a:xfrm>
              <a:off x="2017059" y="0"/>
              <a:ext cx="8504328" cy="8351520"/>
              <a:chOff x="2017059" y="0"/>
              <a:chExt cx="8504328" cy="835152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2392097E-6ED8-4B0A-9A6E-0A65D3AC3A76}"/>
                  </a:ext>
                </a:extLst>
              </p:cNvPr>
              <p:cNvGrpSpPr/>
              <p:nvPr/>
            </p:nvGrpSpPr>
            <p:grpSpPr>
              <a:xfrm>
                <a:off x="2017059" y="0"/>
                <a:ext cx="8504328" cy="8351520"/>
                <a:chOff x="2017059" y="0"/>
                <a:chExt cx="8504328" cy="835152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3F662BDB-EFB0-4F09-8611-96DE5E3CDC27}"/>
                    </a:ext>
                  </a:extLst>
                </p:cNvPr>
                <p:cNvGrpSpPr/>
                <p:nvPr/>
              </p:nvGrpSpPr>
              <p:grpSpPr>
                <a:xfrm>
                  <a:off x="2017059" y="0"/>
                  <a:ext cx="8504328" cy="8351520"/>
                  <a:chOff x="1918449" y="-134471"/>
                  <a:chExt cx="8504328" cy="8351520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25C6BBF4-485D-40AB-83A7-EBFEAA167E6B}"/>
                      </a:ext>
                    </a:extLst>
                  </p:cNvPr>
                  <p:cNvSpPr/>
                  <p:nvPr/>
                </p:nvSpPr>
                <p:spPr>
                  <a:xfrm>
                    <a:off x="1918449" y="-134471"/>
                    <a:ext cx="8504328" cy="835152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3" name="그림 12" descr="텍스트이(가) 표시된 사진&#10;&#10;자동 생성된 설명">
                    <a:extLst>
                      <a:ext uri="{FF2B5EF4-FFF2-40B4-BE49-F238E27FC236}">
                        <a16:creationId xmlns:a16="http://schemas.microsoft.com/office/drawing/2014/main" id="{B23BE82D-7041-4042-B05E-5C49711218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21" t="3310" r="66711" b="355"/>
                  <a:stretch/>
                </p:blipFill>
                <p:spPr bwMode="auto">
                  <a:xfrm>
                    <a:off x="3129741" y="3432946"/>
                    <a:ext cx="1196666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4" name="그림 13">
                    <a:extLst>
                      <a:ext uri="{FF2B5EF4-FFF2-40B4-BE49-F238E27FC236}">
                        <a16:creationId xmlns:a16="http://schemas.microsoft.com/office/drawing/2014/main" id="{91BB19E8-08BB-4DFB-9F51-36A8B502BC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384" r="65631"/>
                  <a:stretch/>
                </p:blipFill>
                <p:spPr bwMode="auto">
                  <a:xfrm>
                    <a:off x="5528610" y="3373570"/>
                    <a:ext cx="1122024" cy="1968873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pic>
                <p:nvPicPr>
                  <p:cNvPr id="15" name="그림 14">
                    <a:extLst>
                      <a:ext uri="{FF2B5EF4-FFF2-40B4-BE49-F238E27FC236}">
                        <a16:creationId xmlns:a16="http://schemas.microsoft.com/office/drawing/2014/main" id="{85055786-5F72-4D3A-B5A9-36DEB8F0D50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662" r="47761"/>
                  <a:stretch/>
                </p:blipFill>
                <p:spPr bwMode="auto">
                  <a:xfrm>
                    <a:off x="7580733" y="3380251"/>
                    <a:ext cx="1911944" cy="1968874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</p:grpSp>
            <p:graphicFrame>
              <p:nvGraphicFramePr>
                <p:cNvPr id="19" name="다이어그램 18">
                  <a:extLst>
                    <a:ext uri="{FF2B5EF4-FFF2-40B4-BE49-F238E27FC236}">
                      <a16:creationId xmlns:a16="http://schemas.microsoft.com/office/drawing/2014/main" id="{0C9DADC9-37DD-4669-BA62-847AA1E3143C}"/>
                    </a:ext>
                  </a:extLst>
                </p:cNvPr>
                <p:cNvGraphicFramePr/>
                <p:nvPr/>
              </p:nvGraphicFramePr>
              <p:xfrm>
                <a:off x="2978012" y="1447976"/>
                <a:ext cx="6433197" cy="2570916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5" r:lo="rId6" r:qs="rId7" r:cs="rId8"/>
                </a:graphicData>
              </a:graphic>
            </p:graphicFrame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8F19B11-8956-4278-AEB4-76122B286255}"/>
                  </a:ext>
                </a:extLst>
              </p:cNvPr>
              <p:cNvGrpSpPr/>
              <p:nvPr/>
            </p:nvGrpSpPr>
            <p:grpSpPr>
              <a:xfrm>
                <a:off x="5307033" y="256260"/>
                <a:ext cx="1775152" cy="311819"/>
                <a:chOff x="2329022" y="1560790"/>
                <a:chExt cx="1775152" cy="311819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F3B99706-B497-4B92-81EB-D7888227012E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63D8738-68A7-4D58-887E-09D3A8CC9588}"/>
                    </a:ext>
                  </a:extLst>
                </p:cNvPr>
                <p:cNvSpPr txBox="1"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Problem Cognition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F3D08D34-7316-4F50-ABA4-0FF5A10A8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3491" y="705871"/>
                <a:ext cx="1686592" cy="985801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7787D89-9C02-4A6D-8ED0-7CB3D3424C56}"/>
                  </a:ext>
                </a:extLst>
              </p:cNvPr>
              <p:cNvGrpSpPr/>
              <p:nvPr/>
            </p:nvGrpSpPr>
            <p:grpSpPr>
              <a:xfrm>
                <a:off x="6148891" y="334673"/>
                <a:ext cx="3262318" cy="1715344"/>
                <a:chOff x="1420806" y="947501"/>
                <a:chExt cx="3332779" cy="133048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ADC8B08-8925-4A26-A746-43AA204F49BD}"/>
                    </a:ext>
                  </a:extLst>
                </p:cNvPr>
                <p:cNvSpPr/>
                <p:nvPr/>
              </p:nvSpPr>
              <p:spPr>
                <a:xfrm>
                  <a:off x="2329022" y="1560790"/>
                  <a:ext cx="1775152" cy="31181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CAA458-6048-456B-ACCE-493237B92B49}"/>
                    </a:ext>
                  </a:extLst>
                </p:cNvPr>
                <p:cNvSpPr txBox="1"/>
                <p:nvPr/>
              </p:nvSpPr>
              <p:spPr>
                <a:xfrm>
                  <a:off x="1420806" y="947501"/>
                  <a:ext cx="3332779" cy="133048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S</a:t>
                  </a: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low loading speed of the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login errors and server collisions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QR tagging not being on the main screen</a:t>
                  </a:r>
                  <a:endParaRPr lang="en-US" altLang="ko-KR" sz="900" b="1" dirty="0"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endParaRP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complicated menu </a:t>
                  </a:r>
                </a:p>
                <a:p>
                  <a:pPr marL="0" lvl="0" indent="0" algn="ctr" defTabSz="533400" latinLnBrk="1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900" b="1" dirty="0">
                      <a:effectLst/>
                      <a:latin typeface="Arial" panose="020B0604020202020204" pitchFamily="34" charset="0"/>
                      <a:ea typeface="맑은 고딕" panose="020B0503020000020004" pitchFamily="50" charset="-127"/>
                      <a:cs typeface="Arial" panose="020B0604020202020204" pitchFamily="34" charset="0"/>
                    </a:rPr>
                    <a:t>configuration access multiple functions</a:t>
                  </a:r>
                  <a:endParaRPr lang="ko-KR" altLang="en-US" sz="9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61A3D68-4E3E-46A6-A4DF-54CC37E4683F}"/>
                  </a:ext>
                </a:extLst>
              </p:cNvPr>
              <p:cNvGrpSpPr/>
              <p:nvPr/>
            </p:nvGrpSpPr>
            <p:grpSpPr>
              <a:xfrm>
                <a:off x="5275944" y="6016787"/>
                <a:ext cx="1731464" cy="1924268"/>
                <a:chOff x="2396542" y="698305"/>
                <a:chExt cx="1731464" cy="192426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A917664-9DD3-4D07-96A3-3EF83F831081}"/>
                    </a:ext>
                  </a:extLst>
                </p:cNvPr>
                <p:cNvSpPr/>
                <p:nvPr/>
              </p:nvSpPr>
              <p:spPr>
                <a:xfrm>
                  <a:off x="2396542" y="698305"/>
                  <a:ext cx="1640111" cy="31332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12BEC2-D54C-4606-9829-FEA8BD2D043F}"/>
                    </a:ext>
                  </a:extLst>
                </p:cNvPr>
                <p:cNvSpPr txBox="1"/>
                <p:nvPr/>
              </p:nvSpPr>
              <p:spPr>
                <a:xfrm>
                  <a:off x="2487895" y="2309250"/>
                  <a:ext cx="1640111" cy="31332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2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7620" rIns="7620" bIns="7620" numCol="1" spcCol="1270" anchor="ctr" anchorCtr="0">
                  <a:noAutofit/>
                </a:bodyPr>
                <a:lstStyle/>
                <a:p>
                  <a:pPr marL="0" lvl="0" indent="0" algn="ctr" defTabSz="533400" latinLnBrk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ko-KR" sz="1200" b="1" kern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Solution</a:t>
                  </a:r>
                  <a:endParaRPr lang="ko-KR" altLang="en-US" sz="1200" b="1" kern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CD4BC4C6-6644-49F6-A5ED-89C93FB39F1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631982" y="5748908"/>
                <a:ext cx="827302" cy="2295554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연결선: 꺾임 45">
                <a:extLst>
                  <a:ext uri="{FF2B5EF4-FFF2-40B4-BE49-F238E27FC236}">
                    <a16:creationId xmlns:a16="http://schemas.microsoft.com/office/drawing/2014/main" id="{6D03E382-8E73-4557-8A4F-9AEEA1B7CD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014293" y="5662150"/>
                <a:ext cx="827301" cy="2469067"/>
              </a:xfrm>
              <a:prstGeom prst="bentConnector3">
                <a:avLst/>
              </a:prstGeom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A5F16A2C-4065-42F0-A5DA-3C4429FB05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77917" y="1198772"/>
                <a:ext cx="424306" cy="1"/>
              </a:xfrm>
              <a:prstGeom prst="straightConnector1">
                <a:avLst/>
              </a:prstGeom>
              <a:ln w="9525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A5A965A-6A07-4928-B022-785D9062C23B}"/>
                </a:ext>
              </a:extLst>
            </p:cNvPr>
            <p:cNvCxnSpPr>
              <a:cxnSpLocks/>
            </p:cNvCxnSpPr>
            <p:nvPr/>
          </p:nvCxnSpPr>
          <p:spPr>
            <a:xfrm>
              <a:off x="6193410" y="1875298"/>
              <a:ext cx="0" cy="267516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직선 연결선 2050">
              <a:extLst>
                <a:ext uri="{FF2B5EF4-FFF2-40B4-BE49-F238E27FC236}">
                  <a16:creationId xmlns:a16="http://schemas.microsoft.com/office/drawing/2014/main" id="{396EFF8E-E095-4D89-9796-A9997B5B77EC}"/>
                </a:ext>
              </a:extLst>
            </p:cNvPr>
            <p:cNvCxnSpPr/>
            <p:nvPr/>
          </p:nvCxnSpPr>
          <p:spPr>
            <a:xfrm flipV="1">
              <a:off x="6193410" y="6483033"/>
              <a:ext cx="0" cy="413651"/>
            </a:xfrm>
            <a:prstGeom prst="line">
              <a:avLst/>
            </a:prstGeom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DE491CD1-3A55-4DF5-8921-43BC4220E29D}"/>
              </a:ext>
            </a:extLst>
          </p:cNvPr>
          <p:cNvSpPr txBox="1"/>
          <p:nvPr/>
        </p:nvSpPr>
        <p:spPr>
          <a:xfrm>
            <a:off x="2017059" y="-405310"/>
            <a:ext cx="8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ko-KR" altLang="en-US" b="1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C7792E-384F-4E43-B6AB-D5468A17B516}"/>
              </a:ext>
            </a:extLst>
          </p:cNvPr>
          <p:cNvSpPr txBox="1"/>
          <p:nvPr/>
        </p:nvSpPr>
        <p:spPr>
          <a:xfrm>
            <a:off x="3295955" y="5543007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Large Banner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Unused function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25BD92-CDD2-46C9-AE68-5ED868BFC6D2}"/>
              </a:ext>
            </a:extLst>
          </p:cNvPr>
          <p:cNvSpPr txBox="1"/>
          <p:nvPr/>
        </p:nvSpPr>
        <p:spPr>
          <a:xfrm>
            <a:off x="5477231" y="5562819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Too many function</a:t>
            </a: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ko-KR" sz="800" b="1" kern="1200" dirty="0">
                <a:latin typeface="Arial" panose="020B0604020202020204" pitchFamily="34" charset="0"/>
                <a:cs typeface="Arial" panose="020B0604020202020204" pitchFamily="34" charset="0"/>
              </a:rPr>
              <a:t>nnecessary functions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F9BA75-662C-42F6-90D7-4515672B86F7}"/>
              </a:ext>
            </a:extLst>
          </p:cNvPr>
          <p:cNvSpPr txBox="1"/>
          <p:nvPr/>
        </p:nvSpPr>
        <p:spPr>
          <a:xfrm>
            <a:off x="7906717" y="5526260"/>
            <a:ext cx="1583984" cy="9400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Not User-friendly designed</a:t>
            </a:r>
            <a:endParaRPr lang="en-US" altLang="ko-KR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Arial" panose="020B0604020202020204" pitchFamily="34" charset="0"/>
                <a:cs typeface="Arial" panose="020B0604020202020204" pitchFamily="34" charset="0"/>
              </a:rPr>
              <a:t>Eye Fatigue</a:t>
            </a:r>
            <a:endParaRPr lang="ko-KR" altLang="en-US" sz="8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2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FD3D5-56B1-44C9-A7DD-C31D0785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 order to prove the justification of this background, interviews were conducted with 18 people.</a:t>
            </a:r>
            <a:b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pic>
        <p:nvPicPr>
          <p:cNvPr id="6" name="그림 5" descr="텍스트, 사람, 실내, 노트북이(가) 표시된 사진&#10;&#10;자동 생성된 설명">
            <a:extLst>
              <a:ext uri="{FF2B5EF4-FFF2-40B4-BE49-F238E27FC236}">
                <a16:creationId xmlns:a16="http://schemas.microsoft.com/office/drawing/2014/main" id="{583BB89B-C924-4A9E-AF30-E085592AA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2" y="1407875"/>
            <a:ext cx="4484007" cy="336300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39ABB8-7183-4BAA-AFCB-A7E36B2C1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7" y="1415822"/>
            <a:ext cx="2515563" cy="336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사람, 실내, 컴퓨터이(가) 표시된 사진&#10;&#10;자동 생성된 설명">
            <a:extLst>
              <a:ext uri="{FF2B5EF4-FFF2-40B4-BE49-F238E27FC236}">
                <a16:creationId xmlns:a16="http://schemas.microsoft.com/office/drawing/2014/main" id="{0F84A3B2-F708-4CB6-896C-51506E9D76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68" y="1415822"/>
            <a:ext cx="2515563" cy="33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84B9258-E614-4479-AC88-AB418B230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3000" dirty="0"/>
              <a:t>Q. </a:t>
            </a:r>
            <a:r>
              <a:rPr lang="en-US" altLang="ko-KR" sz="3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What's the most inconvenient thing about smart campus applications?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520700" indent="-457200" algn="just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Uncomfortable due to lack of function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Bus time 302, information on convenience facilities in school, HISNET mobile version, dark mode.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B. Inconvenient in functioning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One-click civil complaints, application for a stay out of the dormitory, biometric authentication time of </a:t>
            </a:r>
            <a:r>
              <a:rPr lang="en-US" altLang="ko-KR" sz="2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Handong</a:t>
            </a: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Pay, inconvenience of moving the screen slide, error when accessing the notice, confirmation and time of dormitory ID, and some menus are not even executed properly.</a:t>
            </a:r>
            <a:endParaRPr lang="ko-KR" altLang="ko-KR" sz="2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C. Uncomfortable due to functional congestion</a:t>
            </a:r>
          </a:p>
          <a:p>
            <a:pPr marL="6350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2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The interface is messy, too many menus, icons and menu names are not intuitive. 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289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5D7A779-7364-4A89-B60D-A724D0CF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67"/>
            <a:ext cx="10678886" cy="5576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dirty="0"/>
              <a:t>Purpose of prototype</a:t>
            </a:r>
          </a:p>
          <a:p>
            <a:pPr marL="0" indent="0">
              <a:buNone/>
            </a:pPr>
            <a:endParaRPr lang="en-US" altLang="ko-KR" sz="3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Our group planned to solve the areas that could cause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cognitive errors(human error) </a:t>
            </a:r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first, since it was difficult to solve the problem caused by abnormalities in functions at the prototype stage.</a:t>
            </a:r>
          </a:p>
          <a:p>
            <a:endParaRPr lang="en-US" altLang="ko-KR" sz="24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In addition, the purpose was to add a new function that considers the user's </a:t>
            </a:r>
            <a:r>
              <a:rPr lang="en-US" altLang="ko-KR" sz="2400" dirty="0">
                <a:solidFill>
                  <a:srgbClr val="FF0000"/>
                </a:solidFill>
                <a:latin typeface="Noto Sans" panose="020B0502040504020204" pitchFamily="34"/>
                <a:ea typeface="Noto Sans" panose="020B0502040504020204" pitchFamily="34"/>
              </a:rPr>
              <a:t>physical characteristics.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45892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207A3-9E42-4B04-AEEF-F654697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 for Prototype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C179C-FD61-40C7-878D-8CB4015A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en-US" altLang="ko-KR" sz="1800" b="1" dirty="0" err="1"/>
              <a:t>Reorgarnizing</a:t>
            </a:r>
            <a:r>
              <a:rPr lang="en-US" altLang="ko-KR" sz="1800" b="1" dirty="0"/>
              <a:t> the Start Screen</a:t>
            </a:r>
          </a:p>
          <a:p>
            <a:pPr marL="0" indent="0">
              <a:buNone/>
            </a:pPr>
            <a:r>
              <a:rPr lang="en-US" altLang="ko-KR" sz="1800" dirty="0"/>
              <a:t>  A) Add: Search bar for announcement, Notification for new announcement, Weather Widget</a:t>
            </a:r>
          </a:p>
          <a:p>
            <a:pPr marL="0" indent="0">
              <a:buNone/>
            </a:pPr>
            <a:r>
              <a:rPr lang="en-US" altLang="ko-KR" sz="1800" dirty="0"/>
              <a:t>  B) Change: Decreasing size of school notice banner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2. Setting personal quick menu “My Favorite Menu”</a:t>
            </a:r>
          </a:p>
          <a:p>
            <a:pPr marL="0" indent="0">
              <a:buNone/>
            </a:pPr>
            <a:r>
              <a:rPr lang="en-US" altLang="ko-KR" sz="1800" dirty="0"/>
              <a:t>  : Users can save their own favorite menus in the quick menu slot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3. Adding a Dark Mode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en-US" altLang="ko-KR" sz="1800" b="1" dirty="0" err="1"/>
              <a:t>Reorgarnizing</a:t>
            </a:r>
            <a:r>
              <a:rPr lang="en-US" altLang="ko-KR" sz="1800" b="1" dirty="0"/>
              <a:t> the Menu Screen</a:t>
            </a:r>
          </a:p>
          <a:p>
            <a:pPr marL="0" indent="0">
              <a:buNone/>
            </a:pPr>
            <a:r>
              <a:rPr lang="en-US" altLang="ko-KR" sz="1800" dirty="0"/>
              <a:t>  : Most used menus, Category classification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387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71A6D-DF57-4C3E-A3E9-C6496C5B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126" y="12689"/>
            <a:ext cx="11971713" cy="13255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프로토 타입 변천사</a:t>
            </a:r>
            <a:r>
              <a:rPr lang="en-US" altLang="ko-KR" sz="2800" dirty="0"/>
              <a:t>(</a:t>
            </a:r>
            <a:r>
              <a:rPr lang="ko-KR" altLang="en-US" sz="2800" dirty="0"/>
              <a:t>플랜이랑 </a:t>
            </a:r>
            <a:r>
              <a:rPr lang="ko-KR" altLang="en-US" sz="2800" dirty="0" err="1"/>
              <a:t>연관지어</a:t>
            </a:r>
            <a:r>
              <a:rPr lang="ko-KR" altLang="en-US" sz="2800" dirty="0"/>
              <a:t> 동위치에서 보여주면 </a:t>
            </a:r>
            <a:r>
              <a:rPr lang="ko-KR" altLang="en-US" sz="2800" dirty="0" err="1"/>
              <a:t>될듯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 descr="텍스트, iPod, 주차장이(가) 표시된 사진&#10;&#10;자동 생성된 설명">
            <a:extLst>
              <a:ext uri="{FF2B5EF4-FFF2-40B4-BE49-F238E27FC236}">
                <a16:creationId xmlns:a16="http://schemas.microsoft.com/office/drawing/2014/main" id="{BC02D2FF-5471-489F-BD99-E0F66B56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" y="1661121"/>
            <a:ext cx="3057665" cy="460568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C1024F-5D18-4D47-8F1D-9BFFBAA58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29" y="1338252"/>
            <a:ext cx="2447000" cy="5176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C50713-B4EB-4150-A219-478EEC5C7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375" y="1368749"/>
            <a:ext cx="2438659" cy="5193655"/>
          </a:xfrm>
          <a:prstGeom prst="rect">
            <a:avLst/>
          </a:prstGeom>
        </p:spPr>
      </p:pic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ECB09219-3936-499C-811E-AE361C842A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380" y="1365525"/>
            <a:ext cx="2456496" cy="519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0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This is the result of conducting interviews with 18 people.</a:t>
            </a:r>
          </a:p>
          <a:p>
            <a:pPr marL="0" lv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Improvements compared to the previous app</a:t>
            </a: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1. Intuitive reinforcement by changing UI design: Category classification, main screen information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2. Emotional Design: They liked the </a:t>
            </a:r>
            <a:r>
              <a:rPr lang="en-US" altLang="ko-KR" sz="18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designally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changed color and felt comfortable.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3. Add quick menu: Reduce time by organizing their own screen.</a:t>
            </a:r>
            <a:br>
              <a:rPr lang="en-US" altLang="ko-KR" sz="1800" dirty="0"/>
            </a:br>
            <a:r>
              <a:rPr lang="en-US" altLang="ko-KR" sz="18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4. Physical consideration of users through dark mode: Reduce eye fatigue.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68958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92C28-2721-41BE-9E4B-FC1006E9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Prototype user research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B4BB-E9F0-4035-98DB-3F8572F2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arenR" startAt="2"/>
            </a:pP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Any inconvenience(improvement) in the current prototype</a:t>
            </a:r>
            <a:endParaRPr lang="en-US" altLang="ko-KR" sz="18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Removal: School Notice Banner, Weather Widget (Reasons for Functioning, Not Happy with Color), ID verification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Change: bell button and notice alarm button at the top right (there is no difference at present), quick menu, menu icon</a:t>
            </a:r>
            <a:r>
              <a:rPr lang="en-US" altLang="ko-KR" sz="2000" dirty="0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</a:rPr>
              <a:t>/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font size (currently too small to recognize), dark mode button (currently difficult to intuitively recognize)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lphaU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Add: Go to the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Hiznet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 Sans" panose="020B0502040504020204" pitchFamily="34"/>
                <a:ea typeface="Noto Sans" panose="020B0502040504020204" pitchFamily="34"/>
              </a:rPr>
              <a:t> button, menus in the category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411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843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Noto Sans</vt:lpstr>
      <vt:lpstr>Office 테마</vt:lpstr>
      <vt:lpstr>Office 테마</vt:lpstr>
      <vt:lpstr>Office 테마</vt:lpstr>
      <vt:lpstr>PowerPoint 프레젠테이션</vt:lpstr>
      <vt:lpstr>PowerPoint 프레젠테이션</vt:lpstr>
      <vt:lpstr>In order to prove the justification of this background, interviews were conducted with 18 people. </vt:lpstr>
      <vt:lpstr>PowerPoint 프레젠테이션</vt:lpstr>
      <vt:lpstr>PowerPoint 프레젠테이션</vt:lpstr>
      <vt:lpstr>Plan for Prototype</vt:lpstr>
      <vt:lpstr>프로토 타입 변천사(플랜이랑 연관지어 동위치에서 보여주면 될듯)</vt:lpstr>
      <vt:lpstr>Prototype user research</vt:lpstr>
      <vt:lpstr>Prototype user research</vt:lpstr>
      <vt:lpstr>Plans for future development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order to prove the justification of this background, interviews were conducted with 17 people. </dc:title>
  <dc:creator>유희찬</dc:creator>
  <cp:lastModifiedBy>유희찬</cp:lastModifiedBy>
  <cp:revision>8</cp:revision>
  <dcterms:created xsi:type="dcterms:W3CDTF">2021-10-17T09:46:35Z</dcterms:created>
  <dcterms:modified xsi:type="dcterms:W3CDTF">2021-10-18T14:08:02Z</dcterms:modified>
</cp:coreProperties>
</file>