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A0431-3A4D-439C-B05F-D63BF728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C358B8-C477-403C-BC1C-0B33312D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92CB0-2B0A-4CB3-8597-1D078411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4C62-01B8-46C9-8763-7B3A49177DD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33976-ADF2-43DF-B095-BF8A77AD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6129F-FDD6-439D-869D-4BF7A86C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035A-20AD-459A-953E-6BE4EFF72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9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3CE56-333C-4BAF-9C22-2BD95DA8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5BB566-19C6-4AF9-94D3-4F2BD3322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C9B60-AA88-4A81-8139-715A128D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4C62-01B8-46C9-8763-7B3A49177DD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9232E-6B4F-4409-ABAA-EA5BF6CB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77836-3B86-4071-BD29-3AD4C1F4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035A-20AD-459A-953E-6BE4EFF72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86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E69B6C-4380-4E41-98E1-190F7C2AE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156A5-A965-4733-BDF2-6BCBADC1B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5BEB2-8A91-4B5E-96FE-A9188500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4C62-01B8-46C9-8763-7B3A49177DD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CA1A1-554F-410E-B945-4D8D2934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83449-A23B-4BA9-806C-DED62270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035A-20AD-459A-953E-6BE4EFF72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3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FAB84-CCDB-4017-A598-2C1B0BEC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6E049-7A01-4D05-8721-2A3318F6A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761BF-856A-4CB6-AE25-F10A0D2A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4C62-01B8-46C9-8763-7B3A49177DD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5536F-2AFA-4FAC-A97E-90F69D91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6EEE9-5DF0-4C48-9A25-BA43BECB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035A-20AD-459A-953E-6BE4EFF72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7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95414-AD4E-49D4-BA33-FF8BC574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E1011-8F66-4938-B957-B72F606C6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E1321-47FA-45E4-B589-E5A8E096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4C62-01B8-46C9-8763-7B3A49177DD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7B9A9-8877-462B-870C-98E1007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3BF51-94A2-49C3-8172-99096F54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035A-20AD-459A-953E-6BE4EFF72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7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97062-0755-4F61-925C-3B05CB41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8C420-0F93-4886-8797-53FE17E9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8824CA-5E91-443C-A4BE-DEDB43ED2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A519B-7041-4D51-A14C-A3209E87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4C62-01B8-46C9-8763-7B3A49177DD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40B0F-AF8A-4C83-8012-F3AAA5EF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FB284-9B43-4E80-9717-03441C06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035A-20AD-459A-953E-6BE4EFF72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0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BBBC4-D796-4BAD-8E1E-5190DD19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131066-5F14-4C51-A2F0-36F92F43D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2507E-8179-48CF-B8D0-31FD0774F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683D53-06C0-4359-80FE-8377C2FFE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31EE14-7309-455E-BE2D-722B28BDE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259889-DE0F-49DB-94E4-FFBE4E12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4C62-01B8-46C9-8763-7B3A49177DD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3D10B-19B8-47DC-AC5E-A938687A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BA4109-CF1E-4029-9609-37FABE2F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035A-20AD-459A-953E-6BE4EFF72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9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C4BAD-6AF1-4CE1-A2ED-74580CD9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23E3BC-4C56-4887-A839-586D11BD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4C62-01B8-46C9-8763-7B3A49177DD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9AF092-B52E-4B3A-813D-FACA7966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B8B5ED-A3BF-48AD-9786-C3A7AE05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035A-20AD-459A-953E-6BE4EFF72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5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34DD4D-2E9D-485A-8A0E-68F88C7F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4C62-01B8-46C9-8763-7B3A49177DD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80D9E0-93B3-4DC1-8E61-8C19F11C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A395B4-25CB-4149-9D98-38B50130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035A-20AD-459A-953E-6BE4EFF72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1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476EB-D3BC-4276-8DB0-3503B57A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2B2021-B49B-409D-A702-EFB774CE7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6FA9B0-7B6E-43D4-A368-0B5E06579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6E6ABC-E5FE-4810-896C-08452300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4C62-01B8-46C9-8763-7B3A49177DD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F584BD-A375-4329-8659-F1CD028C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DDF373-9A64-4854-8646-D9301EA9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035A-20AD-459A-953E-6BE4EFF72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E7A7D-BEF2-41FB-AEA4-E24A9238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B7CA60-AD84-4D72-99FA-DBCB08528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B3D5F0-C82E-4D6F-8BB4-07F21ADA7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3BFD49-97F8-46DC-B93C-36BDC8A5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4C62-01B8-46C9-8763-7B3A49177DD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C6897-4A34-40C4-968A-F0982D86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54BF96-EA2D-429D-808C-BD500F16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035A-20AD-459A-953E-6BE4EFF72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5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C05D9F-6F0C-4E76-B042-78ECFE90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548AC-AEDA-4CF1-9BF5-58E47D7D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ACBFE-DCEA-4639-B860-A1D3DD4DF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4C62-01B8-46C9-8763-7B3A49177DDE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84066-CC91-497C-9D3B-0C1471E88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CBBEE6-D1BB-4283-9B66-638FD3BF0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035A-20AD-459A-953E-6BE4EFF72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8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96AAC9-B7F8-4821-A860-7BE40F06EAA1}"/>
              </a:ext>
            </a:extLst>
          </p:cNvPr>
          <p:cNvSpPr txBox="1"/>
          <p:nvPr/>
        </p:nvSpPr>
        <p:spPr>
          <a:xfrm>
            <a:off x="5063837" y="1438101"/>
            <a:ext cx="68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메뉴화면에 구성된 기능이 많아 원하는 기능을 찾기 힘들다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52C2A-9BB6-4387-9793-94D12522E393}"/>
              </a:ext>
            </a:extLst>
          </p:cNvPr>
          <p:cNvSpPr txBox="1"/>
          <p:nvPr/>
        </p:nvSpPr>
        <p:spPr>
          <a:xfrm>
            <a:off x="5063837" y="3195707"/>
            <a:ext cx="675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사용하는 특정 서비스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(QR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코드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태깅과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식단 확인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에 비해 불필요한 기능이 많다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C03E5B4-387D-4D1E-94BA-A8992386A3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3842038"/>
            <a:ext cx="5511338" cy="24922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A42868-6DB5-446F-9AFF-439B35B7F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1" y="0"/>
            <a:ext cx="3379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8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홍주원</dc:creator>
  <cp:lastModifiedBy>홍주원</cp:lastModifiedBy>
  <cp:revision>2</cp:revision>
  <dcterms:created xsi:type="dcterms:W3CDTF">2021-09-27T13:07:56Z</dcterms:created>
  <dcterms:modified xsi:type="dcterms:W3CDTF">2021-09-27T13:29:52Z</dcterms:modified>
</cp:coreProperties>
</file>