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 id="262" r:id="rId6"/>
    <p:sldId id="261" r:id="rId7"/>
    <p:sldId id="264" r:id="rId8"/>
    <p:sldId id="265" r:id="rId9"/>
    <p:sldId id="263"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70" d="100"/>
          <a:sy n="70" d="100"/>
        </p:scale>
        <p:origin x="17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22F718-8DA0-412D-B1C3-1C04D5B9B56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E4A2D0F-C148-457B-8F49-AAFBC057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982F56C-CBA4-4ED4-A682-7F33AD48BEB1}"/>
              </a:ext>
            </a:extLst>
          </p:cNvPr>
          <p:cNvSpPr>
            <a:spLocks noGrp="1"/>
          </p:cNvSpPr>
          <p:nvPr>
            <p:ph type="dt" sz="half" idx="10"/>
          </p:nvPr>
        </p:nvSpPr>
        <p:spPr/>
        <p:txBody>
          <a:bodyPr/>
          <a:lstStyle/>
          <a:p>
            <a:fld id="{A7235296-53C3-4E2B-BD45-CBB70F13820F}" type="datetimeFigureOut">
              <a:rPr lang="ko-KR" altLang="en-US" smtClean="0"/>
              <a:t>2021-10-17</a:t>
            </a:fld>
            <a:endParaRPr lang="ko-KR" altLang="en-US"/>
          </a:p>
        </p:txBody>
      </p:sp>
      <p:sp>
        <p:nvSpPr>
          <p:cNvPr id="5" name="바닥글 개체 틀 4">
            <a:extLst>
              <a:ext uri="{FF2B5EF4-FFF2-40B4-BE49-F238E27FC236}">
                <a16:creationId xmlns:a16="http://schemas.microsoft.com/office/drawing/2014/main" id="{06FB959D-418D-4755-B53C-D4FCADCC7C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A11711-5954-4498-A456-5C23B421BFE8}"/>
              </a:ext>
            </a:extLst>
          </p:cNvPr>
          <p:cNvSpPr>
            <a:spLocks noGrp="1"/>
          </p:cNvSpPr>
          <p:nvPr>
            <p:ph type="sldNum" sz="quarter" idx="12"/>
          </p:nvPr>
        </p:nvSpPr>
        <p:spPr/>
        <p:txBody>
          <a:bodyPr/>
          <a:lstStyle/>
          <a:p>
            <a:fld id="{E4EFE6B9-5673-444B-AA90-72374DE59DD4}" type="slidenum">
              <a:rPr lang="ko-KR" altLang="en-US" smtClean="0"/>
              <a:t>‹#›</a:t>
            </a:fld>
            <a:endParaRPr lang="ko-KR" altLang="en-US"/>
          </a:p>
        </p:txBody>
      </p:sp>
    </p:spTree>
    <p:extLst>
      <p:ext uri="{BB962C8B-B14F-4D97-AF65-F5344CB8AC3E}">
        <p14:creationId xmlns:p14="http://schemas.microsoft.com/office/powerpoint/2010/main" val="4062661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92EEED-719A-41E1-9D0C-F8C1D1FEC01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6166AB1-D9C1-4400-9471-1F48638DBE8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45A17E2-8BAB-4512-8497-07D4D92B8827}"/>
              </a:ext>
            </a:extLst>
          </p:cNvPr>
          <p:cNvSpPr>
            <a:spLocks noGrp="1"/>
          </p:cNvSpPr>
          <p:nvPr>
            <p:ph type="dt" sz="half" idx="10"/>
          </p:nvPr>
        </p:nvSpPr>
        <p:spPr/>
        <p:txBody>
          <a:bodyPr/>
          <a:lstStyle/>
          <a:p>
            <a:fld id="{A7235296-53C3-4E2B-BD45-CBB70F13820F}" type="datetimeFigureOut">
              <a:rPr lang="ko-KR" altLang="en-US" smtClean="0"/>
              <a:t>2021-10-17</a:t>
            </a:fld>
            <a:endParaRPr lang="ko-KR" altLang="en-US"/>
          </a:p>
        </p:txBody>
      </p:sp>
      <p:sp>
        <p:nvSpPr>
          <p:cNvPr id="5" name="바닥글 개체 틀 4">
            <a:extLst>
              <a:ext uri="{FF2B5EF4-FFF2-40B4-BE49-F238E27FC236}">
                <a16:creationId xmlns:a16="http://schemas.microsoft.com/office/drawing/2014/main" id="{157D61B3-DBF0-44EF-B9E0-BF9B2E004A1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DE55810-3BAF-4548-A1AE-0633DADB2F1A}"/>
              </a:ext>
            </a:extLst>
          </p:cNvPr>
          <p:cNvSpPr>
            <a:spLocks noGrp="1"/>
          </p:cNvSpPr>
          <p:nvPr>
            <p:ph type="sldNum" sz="quarter" idx="12"/>
          </p:nvPr>
        </p:nvSpPr>
        <p:spPr/>
        <p:txBody>
          <a:bodyPr/>
          <a:lstStyle/>
          <a:p>
            <a:fld id="{E4EFE6B9-5673-444B-AA90-72374DE59DD4}" type="slidenum">
              <a:rPr lang="ko-KR" altLang="en-US" smtClean="0"/>
              <a:t>‹#›</a:t>
            </a:fld>
            <a:endParaRPr lang="ko-KR" altLang="en-US"/>
          </a:p>
        </p:txBody>
      </p:sp>
    </p:spTree>
    <p:extLst>
      <p:ext uri="{BB962C8B-B14F-4D97-AF65-F5344CB8AC3E}">
        <p14:creationId xmlns:p14="http://schemas.microsoft.com/office/powerpoint/2010/main" val="1411060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A00AD43-8197-4D70-8B7F-E866C08102B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5C878D55-2EC0-48C4-BA42-707B47D76048}"/>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0744BA6-FD0F-4E19-9E19-FD8B08AEC65B}"/>
              </a:ext>
            </a:extLst>
          </p:cNvPr>
          <p:cNvSpPr>
            <a:spLocks noGrp="1"/>
          </p:cNvSpPr>
          <p:nvPr>
            <p:ph type="dt" sz="half" idx="10"/>
          </p:nvPr>
        </p:nvSpPr>
        <p:spPr/>
        <p:txBody>
          <a:bodyPr/>
          <a:lstStyle/>
          <a:p>
            <a:fld id="{A7235296-53C3-4E2B-BD45-CBB70F13820F}" type="datetimeFigureOut">
              <a:rPr lang="ko-KR" altLang="en-US" smtClean="0"/>
              <a:t>2021-10-17</a:t>
            </a:fld>
            <a:endParaRPr lang="ko-KR" altLang="en-US"/>
          </a:p>
        </p:txBody>
      </p:sp>
      <p:sp>
        <p:nvSpPr>
          <p:cNvPr id="5" name="바닥글 개체 틀 4">
            <a:extLst>
              <a:ext uri="{FF2B5EF4-FFF2-40B4-BE49-F238E27FC236}">
                <a16:creationId xmlns:a16="http://schemas.microsoft.com/office/drawing/2014/main" id="{51B14095-3F63-4A56-9E6E-5CD5BCCD347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0746DDE-E1F1-4814-86D8-65252A073110}"/>
              </a:ext>
            </a:extLst>
          </p:cNvPr>
          <p:cNvSpPr>
            <a:spLocks noGrp="1"/>
          </p:cNvSpPr>
          <p:nvPr>
            <p:ph type="sldNum" sz="quarter" idx="12"/>
          </p:nvPr>
        </p:nvSpPr>
        <p:spPr/>
        <p:txBody>
          <a:bodyPr/>
          <a:lstStyle/>
          <a:p>
            <a:fld id="{E4EFE6B9-5673-444B-AA90-72374DE59DD4}" type="slidenum">
              <a:rPr lang="ko-KR" altLang="en-US" smtClean="0"/>
              <a:t>‹#›</a:t>
            </a:fld>
            <a:endParaRPr lang="ko-KR" altLang="en-US"/>
          </a:p>
        </p:txBody>
      </p:sp>
    </p:spTree>
    <p:extLst>
      <p:ext uri="{BB962C8B-B14F-4D97-AF65-F5344CB8AC3E}">
        <p14:creationId xmlns:p14="http://schemas.microsoft.com/office/powerpoint/2010/main" val="373775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216A80-CDF9-4157-B282-7E177281600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7EDDC2F-1652-4EA9-9521-9BE853EADE6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5A7C665-2DD1-490F-9465-0DC2D55256E6}"/>
              </a:ext>
            </a:extLst>
          </p:cNvPr>
          <p:cNvSpPr>
            <a:spLocks noGrp="1"/>
          </p:cNvSpPr>
          <p:nvPr>
            <p:ph type="dt" sz="half" idx="10"/>
          </p:nvPr>
        </p:nvSpPr>
        <p:spPr/>
        <p:txBody>
          <a:bodyPr/>
          <a:lstStyle/>
          <a:p>
            <a:fld id="{A7235296-53C3-4E2B-BD45-CBB70F13820F}" type="datetimeFigureOut">
              <a:rPr lang="ko-KR" altLang="en-US" smtClean="0"/>
              <a:t>2021-10-17</a:t>
            </a:fld>
            <a:endParaRPr lang="ko-KR" altLang="en-US"/>
          </a:p>
        </p:txBody>
      </p:sp>
      <p:sp>
        <p:nvSpPr>
          <p:cNvPr id="5" name="바닥글 개체 틀 4">
            <a:extLst>
              <a:ext uri="{FF2B5EF4-FFF2-40B4-BE49-F238E27FC236}">
                <a16:creationId xmlns:a16="http://schemas.microsoft.com/office/drawing/2014/main" id="{847EB4DB-AB02-46F0-853D-4AAECC6A806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C2E7FFE-B4EA-4993-98D9-F502E549E2CF}"/>
              </a:ext>
            </a:extLst>
          </p:cNvPr>
          <p:cNvSpPr>
            <a:spLocks noGrp="1"/>
          </p:cNvSpPr>
          <p:nvPr>
            <p:ph type="sldNum" sz="quarter" idx="12"/>
          </p:nvPr>
        </p:nvSpPr>
        <p:spPr/>
        <p:txBody>
          <a:bodyPr/>
          <a:lstStyle/>
          <a:p>
            <a:fld id="{E4EFE6B9-5673-444B-AA90-72374DE59DD4}" type="slidenum">
              <a:rPr lang="ko-KR" altLang="en-US" smtClean="0"/>
              <a:t>‹#›</a:t>
            </a:fld>
            <a:endParaRPr lang="ko-KR" altLang="en-US"/>
          </a:p>
        </p:txBody>
      </p:sp>
    </p:spTree>
    <p:extLst>
      <p:ext uri="{BB962C8B-B14F-4D97-AF65-F5344CB8AC3E}">
        <p14:creationId xmlns:p14="http://schemas.microsoft.com/office/powerpoint/2010/main" val="4141404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8E230D-52A2-4278-957D-20BAFE25D0BC}"/>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961DA1B-5B86-43F8-AC19-7CC468DBF0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5C9533D-C367-49B3-A3CA-4BC398C4B606}"/>
              </a:ext>
            </a:extLst>
          </p:cNvPr>
          <p:cNvSpPr>
            <a:spLocks noGrp="1"/>
          </p:cNvSpPr>
          <p:nvPr>
            <p:ph type="dt" sz="half" idx="10"/>
          </p:nvPr>
        </p:nvSpPr>
        <p:spPr/>
        <p:txBody>
          <a:bodyPr/>
          <a:lstStyle/>
          <a:p>
            <a:fld id="{A7235296-53C3-4E2B-BD45-CBB70F13820F}" type="datetimeFigureOut">
              <a:rPr lang="ko-KR" altLang="en-US" smtClean="0"/>
              <a:t>2021-10-17</a:t>
            </a:fld>
            <a:endParaRPr lang="ko-KR" altLang="en-US"/>
          </a:p>
        </p:txBody>
      </p:sp>
      <p:sp>
        <p:nvSpPr>
          <p:cNvPr id="5" name="바닥글 개체 틀 4">
            <a:extLst>
              <a:ext uri="{FF2B5EF4-FFF2-40B4-BE49-F238E27FC236}">
                <a16:creationId xmlns:a16="http://schemas.microsoft.com/office/drawing/2014/main" id="{265B7344-136D-4FB5-8713-F297456FBFA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155AB83-4EB9-4120-AED6-D80B3FBB859D}"/>
              </a:ext>
            </a:extLst>
          </p:cNvPr>
          <p:cNvSpPr>
            <a:spLocks noGrp="1"/>
          </p:cNvSpPr>
          <p:nvPr>
            <p:ph type="sldNum" sz="quarter" idx="12"/>
          </p:nvPr>
        </p:nvSpPr>
        <p:spPr/>
        <p:txBody>
          <a:bodyPr/>
          <a:lstStyle/>
          <a:p>
            <a:fld id="{E4EFE6B9-5673-444B-AA90-72374DE59DD4}" type="slidenum">
              <a:rPr lang="ko-KR" altLang="en-US" smtClean="0"/>
              <a:t>‹#›</a:t>
            </a:fld>
            <a:endParaRPr lang="ko-KR" altLang="en-US"/>
          </a:p>
        </p:txBody>
      </p:sp>
    </p:spTree>
    <p:extLst>
      <p:ext uri="{BB962C8B-B14F-4D97-AF65-F5344CB8AC3E}">
        <p14:creationId xmlns:p14="http://schemas.microsoft.com/office/powerpoint/2010/main" val="56998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968B8A-1BFF-4DAF-8DB4-186EB169847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125D9BC-0628-48F6-B146-118E6159FB43}"/>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139F9CF-3CD0-47C2-A3EE-F9D3EE0C6121}"/>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5C00524-24FE-4ACD-88E1-B04B9672DF24}"/>
              </a:ext>
            </a:extLst>
          </p:cNvPr>
          <p:cNvSpPr>
            <a:spLocks noGrp="1"/>
          </p:cNvSpPr>
          <p:nvPr>
            <p:ph type="dt" sz="half" idx="10"/>
          </p:nvPr>
        </p:nvSpPr>
        <p:spPr/>
        <p:txBody>
          <a:bodyPr/>
          <a:lstStyle/>
          <a:p>
            <a:fld id="{A7235296-53C3-4E2B-BD45-CBB70F13820F}" type="datetimeFigureOut">
              <a:rPr lang="ko-KR" altLang="en-US" smtClean="0"/>
              <a:t>2021-10-17</a:t>
            </a:fld>
            <a:endParaRPr lang="ko-KR" altLang="en-US"/>
          </a:p>
        </p:txBody>
      </p:sp>
      <p:sp>
        <p:nvSpPr>
          <p:cNvPr id="6" name="바닥글 개체 틀 5">
            <a:extLst>
              <a:ext uri="{FF2B5EF4-FFF2-40B4-BE49-F238E27FC236}">
                <a16:creationId xmlns:a16="http://schemas.microsoft.com/office/drawing/2014/main" id="{AA4BA295-EEBE-4EE4-9ECC-066C1F6B16B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C183608-53D9-479B-8012-8ABCD65CE6E4}"/>
              </a:ext>
            </a:extLst>
          </p:cNvPr>
          <p:cNvSpPr>
            <a:spLocks noGrp="1"/>
          </p:cNvSpPr>
          <p:nvPr>
            <p:ph type="sldNum" sz="quarter" idx="12"/>
          </p:nvPr>
        </p:nvSpPr>
        <p:spPr/>
        <p:txBody>
          <a:bodyPr/>
          <a:lstStyle/>
          <a:p>
            <a:fld id="{E4EFE6B9-5673-444B-AA90-72374DE59DD4}" type="slidenum">
              <a:rPr lang="ko-KR" altLang="en-US" smtClean="0"/>
              <a:t>‹#›</a:t>
            </a:fld>
            <a:endParaRPr lang="ko-KR" altLang="en-US"/>
          </a:p>
        </p:txBody>
      </p:sp>
    </p:spTree>
    <p:extLst>
      <p:ext uri="{BB962C8B-B14F-4D97-AF65-F5344CB8AC3E}">
        <p14:creationId xmlns:p14="http://schemas.microsoft.com/office/powerpoint/2010/main" val="3076692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95B9FC5-92D3-4CF0-909A-A4441E3CC0E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53C79DB-F073-462D-8BFE-2E435B2E66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1646C91-CE37-44F6-9DCD-9E35DA9406E3}"/>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D9B2C50A-6BDF-4FD6-B44F-DD7928BB22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D32BBFB-0FF3-4F57-9179-D13EC1FD417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FE24C49-7FBE-48EA-BF6D-4753721F12CB}"/>
              </a:ext>
            </a:extLst>
          </p:cNvPr>
          <p:cNvSpPr>
            <a:spLocks noGrp="1"/>
          </p:cNvSpPr>
          <p:nvPr>
            <p:ph type="dt" sz="half" idx="10"/>
          </p:nvPr>
        </p:nvSpPr>
        <p:spPr/>
        <p:txBody>
          <a:bodyPr/>
          <a:lstStyle/>
          <a:p>
            <a:fld id="{A7235296-53C3-4E2B-BD45-CBB70F13820F}" type="datetimeFigureOut">
              <a:rPr lang="ko-KR" altLang="en-US" smtClean="0"/>
              <a:t>2021-10-17</a:t>
            </a:fld>
            <a:endParaRPr lang="ko-KR" altLang="en-US"/>
          </a:p>
        </p:txBody>
      </p:sp>
      <p:sp>
        <p:nvSpPr>
          <p:cNvPr id="8" name="바닥글 개체 틀 7">
            <a:extLst>
              <a:ext uri="{FF2B5EF4-FFF2-40B4-BE49-F238E27FC236}">
                <a16:creationId xmlns:a16="http://schemas.microsoft.com/office/drawing/2014/main" id="{76CCE0B7-CA2A-4E21-955B-8923A1F0868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23C2536-548D-4954-97D9-AC36A07A96C4}"/>
              </a:ext>
            </a:extLst>
          </p:cNvPr>
          <p:cNvSpPr>
            <a:spLocks noGrp="1"/>
          </p:cNvSpPr>
          <p:nvPr>
            <p:ph type="sldNum" sz="quarter" idx="12"/>
          </p:nvPr>
        </p:nvSpPr>
        <p:spPr/>
        <p:txBody>
          <a:bodyPr/>
          <a:lstStyle/>
          <a:p>
            <a:fld id="{E4EFE6B9-5673-444B-AA90-72374DE59DD4}" type="slidenum">
              <a:rPr lang="ko-KR" altLang="en-US" smtClean="0"/>
              <a:t>‹#›</a:t>
            </a:fld>
            <a:endParaRPr lang="ko-KR" altLang="en-US"/>
          </a:p>
        </p:txBody>
      </p:sp>
    </p:spTree>
    <p:extLst>
      <p:ext uri="{BB962C8B-B14F-4D97-AF65-F5344CB8AC3E}">
        <p14:creationId xmlns:p14="http://schemas.microsoft.com/office/powerpoint/2010/main" val="1602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76BD58-AE30-4C3C-9E84-BACA52D30AD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CED80F0-9A83-4F44-B4DF-2A5B860158BC}"/>
              </a:ext>
            </a:extLst>
          </p:cNvPr>
          <p:cNvSpPr>
            <a:spLocks noGrp="1"/>
          </p:cNvSpPr>
          <p:nvPr>
            <p:ph type="dt" sz="half" idx="10"/>
          </p:nvPr>
        </p:nvSpPr>
        <p:spPr/>
        <p:txBody>
          <a:bodyPr/>
          <a:lstStyle/>
          <a:p>
            <a:fld id="{A7235296-53C3-4E2B-BD45-CBB70F13820F}" type="datetimeFigureOut">
              <a:rPr lang="ko-KR" altLang="en-US" smtClean="0"/>
              <a:t>2021-10-17</a:t>
            </a:fld>
            <a:endParaRPr lang="ko-KR" altLang="en-US"/>
          </a:p>
        </p:txBody>
      </p:sp>
      <p:sp>
        <p:nvSpPr>
          <p:cNvPr id="4" name="바닥글 개체 틀 3">
            <a:extLst>
              <a:ext uri="{FF2B5EF4-FFF2-40B4-BE49-F238E27FC236}">
                <a16:creationId xmlns:a16="http://schemas.microsoft.com/office/drawing/2014/main" id="{66F39D21-0F2E-439D-AB51-8A5A3FC6FF3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707824-D47A-4FD7-9349-F717F7A27CE2}"/>
              </a:ext>
            </a:extLst>
          </p:cNvPr>
          <p:cNvSpPr>
            <a:spLocks noGrp="1"/>
          </p:cNvSpPr>
          <p:nvPr>
            <p:ph type="sldNum" sz="quarter" idx="12"/>
          </p:nvPr>
        </p:nvSpPr>
        <p:spPr/>
        <p:txBody>
          <a:bodyPr/>
          <a:lstStyle/>
          <a:p>
            <a:fld id="{E4EFE6B9-5673-444B-AA90-72374DE59DD4}" type="slidenum">
              <a:rPr lang="ko-KR" altLang="en-US" smtClean="0"/>
              <a:t>‹#›</a:t>
            </a:fld>
            <a:endParaRPr lang="ko-KR" altLang="en-US"/>
          </a:p>
        </p:txBody>
      </p:sp>
    </p:spTree>
    <p:extLst>
      <p:ext uri="{BB962C8B-B14F-4D97-AF65-F5344CB8AC3E}">
        <p14:creationId xmlns:p14="http://schemas.microsoft.com/office/powerpoint/2010/main" val="409005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3494364-B771-4400-9F4F-457FA1C6EE51}"/>
              </a:ext>
            </a:extLst>
          </p:cNvPr>
          <p:cNvSpPr>
            <a:spLocks noGrp="1"/>
          </p:cNvSpPr>
          <p:nvPr>
            <p:ph type="dt" sz="half" idx="10"/>
          </p:nvPr>
        </p:nvSpPr>
        <p:spPr/>
        <p:txBody>
          <a:bodyPr/>
          <a:lstStyle/>
          <a:p>
            <a:fld id="{A7235296-53C3-4E2B-BD45-CBB70F13820F}" type="datetimeFigureOut">
              <a:rPr lang="ko-KR" altLang="en-US" smtClean="0"/>
              <a:t>2021-10-17</a:t>
            </a:fld>
            <a:endParaRPr lang="ko-KR" altLang="en-US"/>
          </a:p>
        </p:txBody>
      </p:sp>
      <p:sp>
        <p:nvSpPr>
          <p:cNvPr id="3" name="바닥글 개체 틀 2">
            <a:extLst>
              <a:ext uri="{FF2B5EF4-FFF2-40B4-BE49-F238E27FC236}">
                <a16:creationId xmlns:a16="http://schemas.microsoft.com/office/drawing/2014/main" id="{90712E11-9E0B-4FFE-A9EB-8B2865C1569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8A84B28-FA0D-4BED-B603-F6492A02189F}"/>
              </a:ext>
            </a:extLst>
          </p:cNvPr>
          <p:cNvSpPr>
            <a:spLocks noGrp="1"/>
          </p:cNvSpPr>
          <p:nvPr>
            <p:ph type="sldNum" sz="quarter" idx="12"/>
          </p:nvPr>
        </p:nvSpPr>
        <p:spPr/>
        <p:txBody>
          <a:bodyPr/>
          <a:lstStyle/>
          <a:p>
            <a:fld id="{E4EFE6B9-5673-444B-AA90-72374DE59DD4}" type="slidenum">
              <a:rPr lang="ko-KR" altLang="en-US" smtClean="0"/>
              <a:t>‹#›</a:t>
            </a:fld>
            <a:endParaRPr lang="ko-KR" altLang="en-US"/>
          </a:p>
        </p:txBody>
      </p:sp>
    </p:spTree>
    <p:extLst>
      <p:ext uri="{BB962C8B-B14F-4D97-AF65-F5344CB8AC3E}">
        <p14:creationId xmlns:p14="http://schemas.microsoft.com/office/powerpoint/2010/main" val="167988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A8A3BA-32CB-4465-9452-844B516105C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A5263CC-D934-44E1-AF25-9FC3160A1E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5199947-0410-46AB-BFE1-E56039BBD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FB4C462-DBA1-4F99-8AB3-57E1F51D4115}"/>
              </a:ext>
            </a:extLst>
          </p:cNvPr>
          <p:cNvSpPr>
            <a:spLocks noGrp="1"/>
          </p:cNvSpPr>
          <p:nvPr>
            <p:ph type="dt" sz="half" idx="10"/>
          </p:nvPr>
        </p:nvSpPr>
        <p:spPr/>
        <p:txBody>
          <a:bodyPr/>
          <a:lstStyle/>
          <a:p>
            <a:fld id="{A7235296-53C3-4E2B-BD45-CBB70F13820F}" type="datetimeFigureOut">
              <a:rPr lang="ko-KR" altLang="en-US" smtClean="0"/>
              <a:t>2021-10-17</a:t>
            </a:fld>
            <a:endParaRPr lang="ko-KR" altLang="en-US"/>
          </a:p>
        </p:txBody>
      </p:sp>
      <p:sp>
        <p:nvSpPr>
          <p:cNvPr id="6" name="바닥글 개체 틀 5">
            <a:extLst>
              <a:ext uri="{FF2B5EF4-FFF2-40B4-BE49-F238E27FC236}">
                <a16:creationId xmlns:a16="http://schemas.microsoft.com/office/drawing/2014/main" id="{E466D4E6-6507-4AA1-BF4E-4C311DC177E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A292795-B855-46E2-9BF1-3625858DA3B5}"/>
              </a:ext>
            </a:extLst>
          </p:cNvPr>
          <p:cNvSpPr>
            <a:spLocks noGrp="1"/>
          </p:cNvSpPr>
          <p:nvPr>
            <p:ph type="sldNum" sz="quarter" idx="12"/>
          </p:nvPr>
        </p:nvSpPr>
        <p:spPr/>
        <p:txBody>
          <a:bodyPr/>
          <a:lstStyle/>
          <a:p>
            <a:fld id="{E4EFE6B9-5673-444B-AA90-72374DE59DD4}" type="slidenum">
              <a:rPr lang="ko-KR" altLang="en-US" smtClean="0"/>
              <a:t>‹#›</a:t>
            </a:fld>
            <a:endParaRPr lang="ko-KR" altLang="en-US"/>
          </a:p>
        </p:txBody>
      </p:sp>
    </p:spTree>
    <p:extLst>
      <p:ext uri="{BB962C8B-B14F-4D97-AF65-F5344CB8AC3E}">
        <p14:creationId xmlns:p14="http://schemas.microsoft.com/office/powerpoint/2010/main" val="1919993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D5E3A7-2D31-4F0A-84AB-56ECFC91FF9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BE52C378-5688-4678-AA03-0EAC3D371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434B1B0-BF4F-4563-A41D-D07988B9F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AFE856E-196C-42F1-960D-372194C00FE0}"/>
              </a:ext>
            </a:extLst>
          </p:cNvPr>
          <p:cNvSpPr>
            <a:spLocks noGrp="1"/>
          </p:cNvSpPr>
          <p:nvPr>
            <p:ph type="dt" sz="half" idx="10"/>
          </p:nvPr>
        </p:nvSpPr>
        <p:spPr/>
        <p:txBody>
          <a:bodyPr/>
          <a:lstStyle/>
          <a:p>
            <a:fld id="{A7235296-53C3-4E2B-BD45-CBB70F13820F}" type="datetimeFigureOut">
              <a:rPr lang="ko-KR" altLang="en-US" smtClean="0"/>
              <a:t>2021-10-17</a:t>
            </a:fld>
            <a:endParaRPr lang="ko-KR" altLang="en-US"/>
          </a:p>
        </p:txBody>
      </p:sp>
      <p:sp>
        <p:nvSpPr>
          <p:cNvPr id="6" name="바닥글 개체 틀 5">
            <a:extLst>
              <a:ext uri="{FF2B5EF4-FFF2-40B4-BE49-F238E27FC236}">
                <a16:creationId xmlns:a16="http://schemas.microsoft.com/office/drawing/2014/main" id="{5E1EA6C9-C32A-401E-973D-99913FAD2EE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28570E8-E724-4357-9FB6-9931F26ADD2B}"/>
              </a:ext>
            </a:extLst>
          </p:cNvPr>
          <p:cNvSpPr>
            <a:spLocks noGrp="1"/>
          </p:cNvSpPr>
          <p:nvPr>
            <p:ph type="sldNum" sz="quarter" idx="12"/>
          </p:nvPr>
        </p:nvSpPr>
        <p:spPr/>
        <p:txBody>
          <a:bodyPr/>
          <a:lstStyle/>
          <a:p>
            <a:fld id="{E4EFE6B9-5673-444B-AA90-72374DE59DD4}" type="slidenum">
              <a:rPr lang="ko-KR" altLang="en-US" smtClean="0"/>
              <a:t>‹#›</a:t>
            </a:fld>
            <a:endParaRPr lang="ko-KR" altLang="en-US"/>
          </a:p>
        </p:txBody>
      </p:sp>
    </p:spTree>
    <p:extLst>
      <p:ext uri="{BB962C8B-B14F-4D97-AF65-F5344CB8AC3E}">
        <p14:creationId xmlns:p14="http://schemas.microsoft.com/office/powerpoint/2010/main" val="390851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2D3A932-B60F-4CC2-BD8B-1299E76FFE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E3E8534-777D-4FB2-A016-12A565A413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7610744-48BA-43DE-B984-EAFC30EB9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35296-53C3-4E2B-BD45-CBB70F13820F}" type="datetimeFigureOut">
              <a:rPr lang="ko-KR" altLang="en-US" smtClean="0"/>
              <a:t>2021-10-17</a:t>
            </a:fld>
            <a:endParaRPr lang="ko-KR" altLang="en-US"/>
          </a:p>
        </p:txBody>
      </p:sp>
      <p:sp>
        <p:nvSpPr>
          <p:cNvPr id="5" name="바닥글 개체 틀 4">
            <a:extLst>
              <a:ext uri="{FF2B5EF4-FFF2-40B4-BE49-F238E27FC236}">
                <a16:creationId xmlns:a16="http://schemas.microsoft.com/office/drawing/2014/main" id="{765495DC-E4CE-4AC9-A409-469DA27342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480D1F8-F098-45D7-88C6-258E7E541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FE6B9-5673-444B-AA90-72374DE59DD4}" type="slidenum">
              <a:rPr lang="ko-KR" altLang="en-US" smtClean="0"/>
              <a:t>‹#›</a:t>
            </a:fld>
            <a:endParaRPr lang="ko-KR" altLang="en-US"/>
          </a:p>
        </p:txBody>
      </p:sp>
    </p:spTree>
    <p:extLst>
      <p:ext uri="{BB962C8B-B14F-4D97-AF65-F5344CB8AC3E}">
        <p14:creationId xmlns:p14="http://schemas.microsoft.com/office/powerpoint/2010/main" val="3162183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1FD3D5-56B1-44C9-A7DD-C31D07857367}"/>
              </a:ext>
            </a:extLst>
          </p:cNvPr>
          <p:cNvSpPr>
            <a:spLocks noGrp="1"/>
          </p:cNvSpPr>
          <p:nvPr>
            <p:ph type="title"/>
          </p:nvPr>
        </p:nvSpPr>
        <p:spPr/>
        <p:txBody>
          <a:bodyPr/>
          <a:lstStyle/>
          <a:p>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 order to prove the justification of this background, interviews were conducted with 18 people.</a:t>
            </a:r>
            <a:br>
              <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br>
            <a:endParaRPr lang="ko-KR" altLang="en-US" dirty="0"/>
          </a:p>
        </p:txBody>
      </p:sp>
      <p:pic>
        <p:nvPicPr>
          <p:cNvPr id="6" name="그림 5" descr="텍스트, 사람, 실내, 노트북이(가) 표시된 사진&#10;&#10;자동 생성된 설명">
            <a:extLst>
              <a:ext uri="{FF2B5EF4-FFF2-40B4-BE49-F238E27FC236}">
                <a16:creationId xmlns:a16="http://schemas.microsoft.com/office/drawing/2014/main" id="{583BB89B-C924-4A9E-AF30-E085592AAA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963" y="1415822"/>
            <a:ext cx="4484007" cy="3363005"/>
          </a:xfrm>
          <a:prstGeom prst="rect">
            <a:avLst/>
          </a:prstGeom>
        </p:spPr>
      </p:pic>
      <p:pic>
        <p:nvPicPr>
          <p:cNvPr id="1026" name="Picture 2">
            <a:extLst>
              <a:ext uri="{FF2B5EF4-FFF2-40B4-BE49-F238E27FC236}">
                <a16:creationId xmlns:a16="http://schemas.microsoft.com/office/drawing/2014/main" id="{CD39ABB8-7183-4BAA-AFCB-A7E36B2C1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9287" y="1415822"/>
            <a:ext cx="2515563" cy="3363005"/>
          </a:xfrm>
          <a:prstGeom prst="rect">
            <a:avLst/>
          </a:prstGeom>
          <a:noFill/>
          <a:extLst>
            <a:ext uri="{909E8E84-426E-40DD-AFC4-6F175D3DCCD1}">
              <a14:hiddenFill xmlns:a14="http://schemas.microsoft.com/office/drawing/2010/main">
                <a:solidFill>
                  <a:srgbClr val="FFFFFF"/>
                </a:solidFill>
              </a14:hiddenFill>
            </a:ext>
          </a:extLst>
        </p:spPr>
      </p:pic>
      <p:pic>
        <p:nvPicPr>
          <p:cNvPr id="11" name="그림 10" descr="텍스트, 사람, 실내, 컴퓨터이(가) 표시된 사진&#10;&#10;자동 생성된 설명">
            <a:extLst>
              <a:ext uri="{FF2B5EF4-FFF2-40B4-BE49-F238E27FC236}">
                <a16:creationId xmlns:a16="http://schemas.microsoft.com/office/drawing/2014/main" id="{0F84A3B2-F708-4CB6-896C-51506E9D76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42168" y="1415822"/>
            <a:ext cx="2515563" cy="3355058"/>
          </a:xfrm>
          <a:prstGeom prst="rect">
            <a:avLst/>
          </a:prstGeom>
        </p:spPr>
      </p:pic>
    </p:spTree>
    <p:extLst>
      <p:ext uri="{BB962C8B-B14F-4D97-AF65-F5344CB8AC3E}">
        <p14:creationId xmlns:p14="http://schemas.microsoft.com/office/powerpoint/2010/main" val="405956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2">
            <a:extLst>
              <a:ext uri="{FF2B5EF4-FFF2-40B4-BE49-F238E27FC236}">
                <a16:creationId xmlns:a16="http://schemas.microsoft.com/office/drawing/2014/main" id="{EFDCE3F6-2FA8-4DD5-A200-900AE500195C}"/>
              </a:ext>
            </a:extLst>
          </p:cNvPr>
          <p:cNvSpPr>
            <a:spLocks noGrp="1"/>
          </p:cNvSpPr>
          <p:nvPr>
            <p:ph idx="1"/>
          </p:nvPr>
        </p:nvSpPr>
        <p:spPr>
          <a:xfrm>
            <a:off x="838200" y="1379311"/>
            <a:ext cx="10515600" cy="4351338"/>
          </a:xfrm>
        </p:spPr>
        <p:txBody>
          <a:bodyPr/>
          <a:lstStyle/>
          <a:p>
            <a:pPr marL="0" indent="0">
              <a:buNone/>
            </a:pPr>
            <a:r>
              <a:rPr lang="en-US" altLang="ko-KR" dirty="0"/>
              <a:t>Question 1. </a:t>
            </a:r>
            <a:r>
              <a:rPr lang="en-US" altLang="ko-KR" b="0" i="0" dirty="0">
                <a:solidFill>
                  <a:srgbClr val="000000"/>
                </a:solidFill>
                <a:effectLst/>
                <a:latin typeface="Noto Sans" panose="020B0502040504020204" pitchFamily="34"/>
                <a:ea typeface="Noto Sans" panose="020B0502040504020204" pitchFamily="34"/>
              </a:rPr>
              <a:t>What are the smart campus app menus and categories that you use the most?</a:t>
            </a:r>
          </a:p>
          <a:p>
            <a:pPr marL="0" indent="0">
              <a:buNone/>
            </a:pPr>
            <a:endParaRPr lang="en-US" altLang="ko-KR" dirty="0">
              <a:solidFill>
                <a:srgbClr val="000000"/>
              </a:solidFill>
              <a:latin typeface="Noto Sans" panose="020B0502040504020204" pitchFamily="34"/>
              <a:ea typeface="Noto Sans" panose="020B0502040504020204" pitchFamily="34"/>
            </a:endParaRPr>
          </a:p>
          <a:p>
            <a:pPr marL="0" indent="0">
              <a:buNone/>
            </a:pPr>
            <a:r>
              <a:rPr lang="en-US" altLang="ko-KR" sz="2000" dirty="0">
                <a:solidFill>
                  <a:srgbClr val="000000"/>
                </a:solidFill>
                <a:latin typeface="Noto Sans" panose="020B0502040504020204" pitchFamily="34"/>
                <a:ea typeface="Noto Sans" panose="020B0502040504020204" pitchFamily="34"/>
              </a:rPr>
              <a:t>1st: QR</a:t>
            </a:r>
            <a:r>
              <a:rPr lang="ko-KR" altLang="en-US" sz="2000" dirty="0">
                <a:solidFill>
                  <a:srgbClr val="000000"/>
                </a:solidFill>
                <a:latin typeface="Noto Sans" panose="020B0502040504020204" pitchFamily="34"/>
                <a:ea typeface="Noto Sans" panose="020B0502040504020204" pitchFamily="34"/>
              </a:rPr>
              <a:t> </a:t>
            </a:r>
            <a:r>
              <a:rPr lang="en-US" altLang="ko-KR" sz="2000" dirty="0">
                <a:solidFill>
                  <a:srgbClr val="000000"/>
                </a:solidFill>
                <a:latin typeface="Noto Sans" panose="020B0502040504020204" pitchFamily="34"/>
                <a:ea typeface="Noto Sans" panose="020B0502040504020204" pitchFamily="34"/>
              </a:rPr>
              <a:t>Scan(14)</a:t>
            </a:r>
          </a:p>
          <a:p>
            <a:pPr marL="0" indent="0">
              <a:buNone/>
            </a:pPr>
            <a:r>
              <a:rPr lang="en-US" altLang="ko-KR" sz="2000" dirty="0">
                <a:solidFill>
                  <a:srgbClr val="000000"/>
                </a:solidFill>
                <a:latin typeface="Noto Sans" panose="020B0502040504020204" pitchFamily="34"/>
                <a:ea typeface="Noto Sans" panose="020B0502040504020204" pitchFamily="34"/>
              </a:rPr>
              <a:t>2nd</a:t>
            </a:r>
            <a:r>
              <a:rPr lang="en-US" altLang="ko-KR" sz="2000" b="0" i="0" dirty="0">
                <a:solidFill>
                  <a:srgbClr val="000000"/>
                </a:solidFill>
                <a:effectLst/>
                <a:latin typeface="Noto Sans" panose="020B0502040504020204" pitchFamily="34"/>
                <a:ea typeface="Noto Sans" panose="020B0502040504020204" pitchFamily="34"/>
              </a:rPr>
              <a:t>: Restaurant Info(7)</a:t>
            </a:r>
          </a:p>
          <a:p>
            <a:pPr marL="0" indent="0">
              <a:buNone/>
            </a:pPr>
            <a:r>
              <a:rPr lang="en-US" altLang="ko-KR" sz="2000" dirty="0">
                <a:solidFill>
                  <a:srgbClr val="000000"/>
                </a:solidFill>
                <a:latin typeface="Noto Sans" panose="020B0502040504020204" pitchFamily="34"/>
                <a:ea typeface="Noto Sans" panose="020B0502040504020204" pitchFamily="34"/>
              </a:rPr>
              <a:t>3rd: Dormitory/RC(4)</a:t>
            </a:r>
          </a:p>
          <a:p>
            <a:pPr marL="0" indent="0">
              <a:buNone/>
            </a:pPr>
            <a:r>
              <a:rPr lang="en-US" altLang="ko-KR" sz="2000" dirty="0" err="1">
                <a:solidFill>
                  <a:srgbClr val="000000"/>
                </a:solidFill>
                <a:latin typeface="Noto Sans" panose="020B0502040504020204" pitchFamily="34"/>
                <a:ea typeface="Noto Sans" panose="020B0502040504020204" pitchFamily="34"/>
              </a:rPr>
              <a:t>etc</a:t>
            </a:r>
            <a:r>
              <a:rPr lang="en-US" altLang="ko-KR" sz="2000" dirty="0">
                <a:solidFill>
                  <a:srgbClr val="000000"/>
                </a:solidFill>
                <a:latin typeface="Noto Sans" panose="020B0502040504020204" pitchFamily="34"/>
                <a:ea typeface="Noto Sans" panose="020B0502040504020204" pitchFamily="34"/>
              </a:rPr>
              <a:t>) Announcement/Notice, HISNET</a:t>
            </a:r>
            <a:r>
              <a:rPr lang="ko-KR" altLang="en-US" sz="2000" dirty="0">
                <a:solidFill>
                  <a:srgbClr val="000000"/>
                </a:solidFill>
                <a:latin typeface="Noto Sans" panose="020B0502040504020204" pitchFamily="34"/>
                <a:ea typeface="Noto Sans" panose="020B0502040504020204" pitchFamily="34"/>
              </a:rPr>
              <a:t> </a:t>
            </a:r>
            <a:r>
              <a:rPr lang="en-US" altLang="ko-KR" sz="2000" dirty="0">
                <a:solidFill>
                  <a:srgbClr val="000000"/>
                </a:solidFill>
                <a:latin typeface="Noto Sans" panose="020B0502040504020204" pitchFamily="34"/>
                <a:ea typeface="Noto Sans" panose="020B0502040504020204" pitchFamily="34"/>
              </a:rPr>
              <a:t>Go, </a:t>
            </a:r>
            <a:r>
              <a:rPr lang="en-US" altLang="ko-KR" sz="2000" dirty="0" err="1">
                <a:solidFill>
                  <a:srgbClr val="000000"/>
                </a:solidFill>
                <a:latin typeface="Noto Sans" panose="020B0502040504020204" pitchFamily="34"/>
                <a:ea typeface="Noto Sans" panose="020B0502040504020204" pitchFamily="34"/>
              </a:rPr>
              <a:t>Handong</a:t>
            </a:r>
            <a:r>
              <a:rPr lang="en-US" altLang="ko-KR" sz="2000" dirty="0">
                <a:solidFill>
                  <a:srgbClr val="000000"/>
                </a:solidFill>
                <a:latin typeface="Noto Sans" panose="020B0502040504020204" pitchFamily="34"/>
                <a:ea typeface="Noto Sans" panose="020B0502040504020204" pitchFamily="34"/>
              </a:rPr>
              <a:t> Pay(2)</a:t>
            </a:r>
            <a:endParaRPr lang="en-US" altLang="ko-KR" sz="2000" b="0" i="0" dirty="0">
              <a:solidFill>
                <a:srgbClr val="000000"/>
              </a:solidFill>
              <a:effectLst/>
              <a:latin typeface="Noto Sans" panose="020B0502040504020204" pitchFamily="34"/>
              <a:ea typeface="Noto Sans" panose="020B0502040504020204" pitchFamily="34"/>
            </a:endParaRPr>
          </a:p>
          <a:p>
            <a:pPr marL="0" indent="0">
              <a:buNone/>
            </a:pPr>
            <a:endParaRPr lang="en-US" altLang="ko-KR" dirty="0"/>
          </a:p>
        </p:txBody>
      </p:sp>
    </p:spTree>
    <p:extLst>
      <p:ext uri="{BB962C8B-B14F-4D97-AF65-F5344CB8AC3E}">
        <p14:creationId xmlns:p14="http://schemas.microsoft.com/office/powerpoint/2010/main" val="384448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2">
            <a:extLst>
              <a:ext uri="{FF2B5EF4-FFF2-40B4-BE49-F238E27FC236}">
                <a16:creationId xmlns:a16="http://schemas.microsoft.com/office/drawing/2014/main" id="{384B9258-E614-4479-AC88-AB418B230E12}"/>
              </a:ext>
            </a:extLst>
          </p:cNvPr>
          <p:cNvSpPr>
            <a:spLocks noGrp="1"/>
          </p:cNvSpPr>
          <p:nvPr>
            <p:ph idx="1"/>
          </p:nvPr>
        </p:nvSpPr>
        <p:spPr>
          <a:xfrm>
            <a:off x="838200" y="573767"/>
            <a:ext cx="10678886" cy="5576661"/>
          </a:xfrm>
        </p:spPr>
        <p:txBody>
          <a:bodyPr>
            <a:normAutofit fontScale="92500" lnSpcReduction="10000"/>
          </a:bodyPr>
          <a:lstStyle/>
          <a:p>
            <a:pPr marL="0" indent="0">
              <a:buNone/>
            </a:pPr>
            <a:r>
              <a:rPr lang="en-US" altLang="ko-KR" sz="3000" dirty="0"/>
              <a:t>Question 2. </a:t>
            </a:r>
            <a:r>
              <a:rPr lang="en-US" altLang="ko-KR" sz="3000" b="0" i="0" dirty="0">
                <a:solidFill>
                  <a:srgbClr val="000000"/>
                </a:solidFill>
                <a:effectLst/>
                <a:latin typeface="Noto Sans" panose="020B0502040504020204" pitchFamily="34"/>
                <a:ea typeface="Noto Sans" panose="020B0502040504020204" pitchFamily="34"/>
              </a:rPr>
              <a:t>What's the most inconvenient thing about smart campus applications?</a:t>
            </a:r>
          </a:p>
          <a:p>
            <a:pPr marL="0" indent="0">
              <a:buNone/>
            </a:pPr>
            <a:endParaRPr lang="en-US" altLang="ko-KR" dirty="0">
              <a:solidFill>
                <a:srgbClr val="000000"/>
              </a:solidFill>
              <a:latin typeface="Noto Sans" panose="020B0502040504020204" pitchFamily="34"/>
              <a:ea typeface="Noto Sans" panose="020B0502040504020204" pitchFamily="34"/>
            </a:endParaRPr>
          </a:p>
          <a:p>
            <a:pPr marL="520700" indent="-457200" algn="just" latinLnBrk="1">
              <a:lnSpc>
                <a:spcPct val="107000"/>
              </a:lnSpc>
              <a:spcAft>
                <a:spcPts val="800"/>
              </a:spcAft>
              <a:buAutoNum type="alphaUcPeriod"/>
            </a:pPr>
            <a:r>
              <a:rPr lang="en-US" altLang="ko-KR" sz="2200" kern="100" dirty="0">
                <a:effectLst/>
                <a:latin typeface="맑은 고딕" panose="020B0503020000020004" pitchFamily="50" charset="-127"/>
                <a:ea typeface="맑은 고딕" panose="020B0503020000020004" pitchFamily="50" charset="-127"/>
                <a:cs typeface="Times New Roman" panose="02020603050405020304" pitchFamily="18" charset="0"/>
              </a:rPr>
              <a:t>Uncomfortable due to lack of function</a:t>
            </a:r>
          </a:p>
          <a:p>
            <a:pPr marL="63500" indent="0" algn="just" latinLnBrk="1">
              <a:lnSpc>
                <a:spcPct val="107000"/>
              </a:lnSpc>
              <a:spcAft>
                <a:spcPts val="800"/>
              </a:spcAft>
              <a:buNone/>
            </a:pPr>
            <a:r>
              <a:rPr lang="en-US" altLang="ko-KR" sz="2200" kern="100" dirty="0">
                <a:effectLst/>
                <a:latin typeface="맑은 고딕" panose="020B0503020000020004" pitchFamily="50" charset="-127"/>
                <a:ea typeface="맑은 고딕" panose="020B0503020000020004" pitchFamily="50" charset="-127"/>
                <a:cs typeface="Times New Roman" panose="02020603050405020304" pitchFamily="18" charset="0"/>
              </a:rPr>
              <a:t>: Bus time 302, information on convenience facilities in school, HISNET mobile version, dark mode.</a:t>
            </a:r>
          </a:p>
          <a:p>
            <a:pPr marL="63500" indent="0" algn="just" latinLnBrk="1">
              <a:lnSpc>
                <a:spcPct val="107000"/>
              </a:lnSpc>
              <a:spcAft>
                <a:spcPts val="800"/>
              </a:spcAft>
              <a:buNone/>
            </a:pPr>
            <a:r>
              <a:rPr lang="en-US" altLang="ko-KR" sz="2200" kern="100" dirty="0">
                <a:effectLst/>
                <a:latin typeface="맑은 고딕" panose="020B0503020000020004" pitchFamily="50" charset="-127"/>
                <a:ea typeface="맑은 고딕" panose="020B0503020000020004" pitchFamily="50" charset="-127"/>
                <a:cs typeface="Times New Roman" panose="02020603050405020304" pitchFamily="18" charset="0"/>
              </a:rPr>
              <a:t>B. Inconvenient in functioning</a:t>
            </a:r>
          </a:p>
          <a:p>
            <a:pPr marL="63500" indent="0" algn="just" latinLnBrk="1">
              <a:lnSpc>
                <a:spcPct val="107000"/>
              </a:lnSpc>
              <a:spcAft>
                <a:spcPts val="800"/>
              </a:spcAft>
              <a:buNone/>
            </a:pPr>
            <a:r>
              <a:rPr lang="en-US" altLang="ko-KR" sz="2200" kern="100" dirty="0">
                <a:effectLst/>
                <a:latin typeface="맑은 고딕" panose="020B0503020000020004" pitchFamily="50" charset="-127"/>
                <a:ea typeface="맑은 고딕" panose="020B0503020000020004" pitchFamily="50" charset="-127"/>
                <a:cs typeface="Times New Roman" panose="02020603050405020304" pitchFamily="18" charset="0"/>
              </a:rPr>
              <a:t>: One-click civil complaints, application for a stay out of the dormitory, biometric authentication time of </a:t>
            </a:r>
            <a:r>
              <a:rPr lang="en-US" altLang="ko-KR" sz="2200" kern="100" dirty="0" err="1">
                <a:effectLst/>
                <a:latin typeface="맑은 고딕" panose="020B0503020000020004" pitchFamily="50" charset="-127"/>
                <a:ea typeface="맑은 고딕" panose="020B0503020000020004" pitchFamily="50" charset="-127"/>
                <a:cs typeface="Times New Roman" panose="02020603050405020304" pitchFamily="18" charset="0"/>
              </a:rPr>
              <a:t>Handong</a:t>
            </a:r>
            <a:r>
              <a:rPr lang="en-US" altLang="ko-KR" sz="2200" kern="100" dirty="0">
                <a:effectLst/>
                <a:latin typeface="맑은 고딕" panose="020B0503020000020004" pitchFamily="50" charset="-127"/>
                <a:ea typeface="맑은 고딕" panose="020B0503020000020004" pitchFamily="50" charset="-127"/>
                <a:cs typeface="Times New Roman" panose="02020603050405020304" pitchFamily="18" charset="0"/>
              </a:rPr>
              <a:t> Pay, inconvenience of moving the screen slide, error when accessing the notice, confirmation and time of dormitory ID, and some menus are not even executed properly.</a:t>
            </a:r>
            <a:endParaRPr lang="ko-KR" altLang="ko-KR" sz="2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63500" indent="0" algn="just" latinLnBrk="1">
              <a:lnSpc>
                <a:spcPct val="107000"/>
              </a:lnSpc>
              <a:spcAft>
                <a:spcPts val="800"/>
              </a:spcAft>
              <a:buNone/>
            </a:pPr>
            <a:r>
              <a:rPr lang="en-US" altLang="ko-KR" sz="2200" kern="100" dirty="0">
                <a:effectLst/>
                <a:latin typeface="맑은 고딕" panose="020B0503020000020004" pitchFamily="50" charset="-127"/>
                <a:ea typeface="맑은 고딕" panose="020B0503020000020004" pitchFamily="50" charset="-127"/>
                <a:cs typeface="Times New Roman" panose="02020603050405020304" pitchFamily="18" charset="0"/>
              </a:rPr>
              <a:t>C. Uncomfortable due to functional congestion</a:t>
            </a:r>
          </a:p>
          <a:p>
            <a:pPr marL="63500" indent="0" algn="just" latinLnBrk="1">
              <a:lnSpc>
                <a:spcPct val="107000"/>
              </a:lnSpc>
              <a:spcAft>
                <a:spcPts val="800"/>
              </a:spcAft>
              <a:buNone/>
            </a:pPr>
            <a:r>
              <a:rPr lang="en-US" altLang="ko-KR" sz="2200" kern="100" dirty="0">
                <a:effectLst/>
                <a:latin typeface="맑은 고딕" panose="020B0503020000020004" pitchFamily="50" charset="-127"/>
                <a:ea typeface="맑은 고딕" panose="020B0503020000020004" pitchFamily="50" charset="-127"/>
                <a:cs typeface="Times New Roman" panose="02020603050405020304" pitchFamily="18" charset="0"/>
              </a:rPr>
              <a:t>: The interface is messy, too many menus, icons and menu names are not intuitive. </a:t>
            </a:r>
          </a:p>
          <a:p>
            <a:pPr marL="0" indent="0">
              <a:buNone/>
            </a:pPr>
            <a:endParaRPr lang="en-US" altLang="ko-KR" sz="2000" dirty="0">
              <a:solidFill>
                <a:srgbClr val="000000"/>
              </a:solidFill>
              <a:latin typeface="Noto Sans" panose="020B0502040504020204" pitchFamily="34"/>
              <a:ea typeface="Noto Sans" panose="020B0502040504020204" pitchFamily="34"/>
            </a:endParaRPr>
          </a:p>
          <a:p>
            <a:pPr marL="0" indent="0">
              <a:buNone/>
            </a:pPr>
            <a:endParaRPr lang="en-US" altLang="ko-KR" dirty="0"/>
          </a:p>
        </p:txBody>
      </p:sp>
    </p:spTree>
    <p:extLst>
      <p:ext uri="{BB962C8B-B14F-4D97-AF65-F5344CB8AC3E}">
        <p14:creationId xmlns:p14="http://schemas.microsoft.com/office/powerpoint/2010/main" val="239289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내용 개체 틀 2">
            <a:extLst>
              <a:ext uri="{FF2B5EF4-FFF2-40B4-BE49-F238E27FC236}">
                <a16:creationId xmlns:a16="http://schemas.microsoft.com/office/drawing/2014/main" id="{85D7A779-7364-4A89-B60D-A724D0CF000F}"/>
              </a:ext>
            </a:extLst>
          </p:cNvPr>
          <p:cNvSpPr>
            <a:spLocks noGrp="1"/>
          </p:cNvSpPr>
          <p:nvPr>
            <p:ph idx="1"/>
          </p:nvPr>
        </p:nvSpPr>
        <p:spPr>
          <a:xfrm>
            <a:off x="838200" y="573767"/>
            <a:ext cx="10678886" cy="5576661"/>
          </a:xfrm>
        </p:spPr>
        <p:txBody>
          <a:bodyPr>
            <a:normAutofit/>
          </a:bodyPr>
          <a:lstStyle/>
          <a:p>
            <a:pPr marL="0" indent="0">
              <a:buNone/>
            </a:pPr>
            <a:r>
              <a:rPr lang="en-US" altLang="ko-KR" sz="3000" dirty="0"/>
              <a:t>Purpose of prototype</a:t>
            </a:r>
          </a:p>
          <a:p>
            <a:pPr marL="0" indent="0">
              <a:buNone/>
            </a:pPr>
            <a:endParaRPr lang="en-US" altLang="ko-KR" sz="3000" dirty="0">
              <a:solidFill>
                <a:srgbClr val="000000"/>
              </a:solidFill>
              <a:latin typeface="Noto Sans" panose="020B0502040504020204" pitchFamily="34"/>
              <a:ea typeface="Noto Sans" panose="020B0502040504020204" pitchFamily="34"/>
            </a:endParaRPr>
          </a:p>
          <a:p>
            <a:r>
              <a:rPr lang="en-US" altLang="ko-KR" sz="2400" dirty="0">
                <a:solidFill>
                  <a:srgbClr val="000000"/>
                </a:solidFill>
                <a:latin typeface="Noto Sans" panose="020B0502040504020204" pitchFamily="34"/>
                <a:ea typeface="Noto Sans" panose="020B0502040504020204" pitchFamily="34"/>
              </a:rPr>
              <a:t>Our group planned to solve the areas that could cause </a:t>
            </a:r>
            <a:r>
              <a:rPr lang="en-US" altLang="ko-KR" sz="2400" dirty="0">
                <a:solidFill>
                  <a:srgbClr val="FF0000"/>
                </a:solidFill>
                <a:latin typeface="Noto Sans" panose="020B0502040504020204" pitchFamily="34"/>
                <a:ea typeface="Noto Sans" panose="020B0502040504020204" pitchFamily="34"/>
              </a:rPr>
              <a:t>cognitive errors(human error) </a:t>
            </a:r>
            <a:r>
              <a:rPr lang="en-US" altLang="ko-KR" sz="2400" dirty="0">
                <a:solidFill>
                  <a:srgbClr val="000000"/>
                </a:solidFill>
                <a:latin typeface="Noto Sans" panose="020B0502040504020204" pitchFamily="34"/>
                <a:ea typeface="Noto Sans" panose="020B0502040504020204" pitchFamily="34"/>
              </a:rPr>
              <a:t>first, since it was difficult to solve the problem caused by abnormalities in functions at the prototype stage.</a:t>
            </a:r>
          </a:p>
          <a:p>
            <a:endParaRPr lang="en-US" altLang="ko-KR" sz="2400" dirty="0">
              <a:solidFill>
                <a:srgbClr val="000000"/>
              </a:solidFill>
              <a:latin typeface="Noto Sans" panose="020B0502040504020204" pitchFamily="34"/>
              <a:ea typeface="Noto Sans" panose="020B0502040504020204" pitchFamily="34"/>
            </a:endParaRPr>
          </a:p>
          <a:p>
            <a:r>
              <a:rPr lang="en-US" altLang="ko-KR" sz="2400" dirty="0">
                <a:solidFill>
                  <a:srgbClr val="000000"/>
                </a:solidFill>
                <a:latin typeface="Noto Sans" panose="020B0502040504020204" pitchFamily="34"/>
                <a:ea typeface="Noto Sans" panose="020B0502040504020204" pitchFamily="34"/>
              </a:rPr>
              <a:t>In addition, the purpose was to add a new function that considers the user's </a:t>
            </a:r>
            <a:r>
              <a:rPr lang="en-US" altLang="ko-KR" sz="2400" dirty="0">
                <a:solidFill>
                  <a:srgbClr val="FF0000"/>
                </a:solidFill>
                <a:latin typeface="Noto Sans" panose="020B0502040504020204" pitchFamily="34"/>
                <a:ea typeface="Noto Sans" panose="020B0502040504020204" pitchFamily="34"/>
              </a:rPr>
              <a:t>physical characteristics.</a:t>
            </a:r>
          </a:p>
          <a:p>
            <a:pPr marL="0" indent="0">
              <a:buNone/>
            </a:pPr>
            <a:endParaRPr lang="en-US" altLang="ko-KR" sz="2000" dirty="0">
              <a:solidFill>
                <a:srgbClr val="000000"/>
              </a:solidFill>
              <a:latin typeface="Noto Sans" panose="020B0502040504020204" pitchFamily="34"/>
              <a:ea typeface="Noto Sans" panose="020B0502040504020204" pitchFamily="34"/>
            </a:endParaRPr>
          </a:p>
          <a:p>
            <a:pPr marL="0" indent="0">
              <a:buNone/>
            </a:pPr>
            <a:endParaRPr lang="en-US" altLang="ko-KR" sz="2000" dirty="0">
              <a:solidFill>
                <a:srgbClr val="000000"/>
              </a:solidFill>
              <a:latin typeface="Noto Sans" panose="020B0502040504020204" pitchFamily="34"/>
              <a:ea typeface="Noto Sans" panose="020B0502040504020204" pitchFamily="34"/>
            </a:endParaRPr>
          </a:p>
          <a:p>
            <a:pPr marL="0" indent="0">
              <a:buNone/>
            </a:pPr>
            <a:endParaRPr lang="en-US" altLang="ko-KR" sz="2000" dirty="0">
              <a:solidFill>
                <a:srgbClr val="000000"/>
              </a:solidFill>
              <a:latin typeface="Noto Sans" panose="020B0502040504020204" pitchFamily="34"/>
              <a:ea typeface="Noto Sans" panose="020B0502040504020204" pitchFamily="34"/>
            </a:endParaRPr>
          </a:p>
        </p:txBody>
      </p:sp>
    </p:spTree>
    <p:extLst>
      <p:ext uri="{BB962C8B-B14F-4D97-AF65-F5344CB8AC3E}">
        <p14:creationId xmlns:p14="http://schemas.microsoft.com/office/powerpoint/2010/main" val="145892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3207A3-9E42-4B04-AEEF-F65469785F2C}"/>
              </a:ext>
            </a:extLst>
          </p:cNvPr>
          <p:cNvSpPr>
            <a:spLocks noGrp="1"/>
          </p:cNvSpPr>
          <p:nvPr>
            <p:ph type="title"/>
          </p:nvPr>
        </p:nvSpPr>
        <p:spPr/>
        <p:txBody>
          <a:bodyPr/>
          <a:lstStyle/>
          <a:p>
            <a:r>
              <a:rPr lang="en-US" altLang="ko-KR" dirty="0"/>
              <a:t>Plan for Prototype</a:t>
            </a:r>
            <a:endParaRPr lang="ko-KR" altLang="en-US" dirty="0"/>
          </a:p>
        </p:txBody>
      </p:sp>
      <p:sp>
        <p:nvSpPr>
          <p:cNvPr id="3" name="내용 개체 틀 2">
            <a:extLst>
              <a:ext uri="{FF2B5EF4-FFF2-40B4-BE49-F238E27FC236}">
                <a16:creationId xmlns:a16="http://schemas.microsoft.com/office/drawing/2014/main" id="{C08C179C-FD61-40C7-878D-8CB4015A0CF5}"/>
              </a:ext>
            </a:extLst>
          </p:cNvPr>
          <p:cNvSpPr>
            <a:spLocks noGrp="1"/>
          </p:cNvSpPr>
          <p:nvPr>
            <p:ph idx="1"/>
          </p:nvPr>
        </p:nvSpPr>
        <p:spPr/>
        <p:txBody>
          <a:bodyPr>
            <a:normAutofit/>
          </a:bodyPr>
          <a:lstStyle/>
          <a:p>
            <a:pPr marL="342900" lvl="0" indent="-342900">
              <a:lnSpc>
                <a:spcPct val="115000"/>
              </a:lnSpc>
              <a:spcBef>
                <a:spcPts val="1500"/>
              </a:spcBef>
              <a:buSzPct val="100000"/>
              <a:buAutoNum type="arabicPeriod"/>
            </a:pPr>
            <a:r>
              <a:rPr lang="en-US" altLang="ko-KR" sz="2400" cap="all" spc="75" dirty="0">
                <a:effectLst/>
                <a:latin typeface="Arial" panose="020B0604020202020204" pitchFamily="34" charset="0"/>
                <a:ea typeface="휴먼명조"/>
              </a:rPr>
              <a:t>Setting personal quick menu “My Favorite Menu” </a:t>
            </a:r>
          </a:p>
          <a:p>
            <a:pPr marL="342900" lvl="0" indent="-342900">
              <a:lnSpc>
                <a:spcPct val="115000"/>
              </a:lnSpc>
              <a:spcBef>
                <a:spcPts val="1500"/>
              </a:spcBef>
              <a:buSzPct val="100000"/>
              <a:buAutoNum type="arabicPeriod"/>
            </a:pPr>
            <a:r>
              <a:rPr lang="en-US" altLang="ko-KR" sz="2400" cap="all" spc="75" dirty="0">
                <a:effectLst/>
                <a:latin typeface="Arial" panose="020B0604020202020204" pitchFamily="34" charset="0"/>
                <a:ea typeface="휴먼명조"/>
              </a:rPr>
              <a:t>Organizing the placement of the Start Screen</a:t>
            </a:r>
          </a:p>
          <a:p>
            <a:pPr marL="342900" indent="-342900">
              <a:lnSpc>
                <a:spcPct val="115000"/>
              </a:lnSpc>
              <a:spcBef>
                <a:spcPts val="1500"/>
              </a:spcBef>
              <a:buSzPct val="100000"/>
              <a:buFont typeface="Arial" panose="020B0604020202020204" pitchFamily="34" charset="0"/>
              <a:buAutoNum type="arabicPeriod"/>
            </a:pPr>
            <a:r>
              <a:rPr lang="en-US" altLang="ko-KR" sz="2400" cap="all" spc="75" dirty="0">
                <a:effectLst/>
                <a:latin typeface="Arial" panose="020B0604020202020204" pitchFamily="34" charset="0"/>
                <a:ea typeface="휴먼명조"/>
              </a:rPr>
              <a:t>Classification of functions</a:t>
            </a:r>
          </a:p>
          <a:p>
            <a:pPr marL="342900" indent="-342900">
              <a:lnSpc>
                <a:spcPct val="115000"/>
              </a:lnSpc>
              <a:spcBef>
                <a:spcPts val="1500"/>
              </a:spcBef>
              <a:buSzPct val="100000"/>
              <a:buFont typeface="Arial" panose="020B0604020202020204" pitchFamily="34" charset="0"/>
              <a:buAutoNum type="arabicPeriod"/>
            </a:pPr>
            <a:r>
              <a:rPr lang="en-US" altLang="ko-KR" sz="2400" cap="all" spc="75" dirty="0">
                <a:effectLst/>
                <a:latin typeface="Arial" panose="020B0604020202020204" pitchFamily="34" charset="0"/>
                <a:ea typeface="휴먼명조"/>
              </a:rPr>
              <a:t>Improvement of Dark mode</a:t>
            </a:r>
          </a:p>
          <a:p>
            <a:pPr marL="342900" indent="-342900">
              <a:lnSpc>
                <a:spcPct val="115000"/>
              </a:lnSpc>
              <a:spcBef>
                <a:spcPts val="1500"/>
              </a:spcBef>
              <a:buSzPct val="100000"/>
              <a:buFont typeface="Arial" panose="020B0604020202020204" pitchFamily="34" charset="0"/>
              <a:buAutoNum type="arabicPeriod"/>
            </a:pPr>
            <a:r>
              <a:rPr lang="en-US" altLang="ko-KR" sz="2400" cap="all" spc="75" dirty="0">
                <a:effectLst/>
                <a:latin typeface="Arial" panose="020B0604020202020204" pitchFamily="34" charset="0"/>
                <a:ea typeface="휴먼명조"/>
              </a:rPr>
              <a:t>Notification for New announcement</a:t>
            </a:r>
            <a:endParaRPr lang="ko-KR" altLang="ko-KR" sz="2400" dirty="0">
              <a:effectLst/>
              <a:latin typeface="맑은 고딕" panose="020B0503020000020004" pitchFamily="50" charset="-127"/>
              <a:ea typeface="맑은 고딕" panose="020B0503020000020004" pitchFamily="50" charset="-127"/>
              <a:cs typeface="Cordia New" panose="020B0304020202020204" pitchFamily="34" charset="-34"/>
            </a:endParaRPr>
          </a:p>
          <a:p>
            <a:endParaRPr lang="ko-KR" altLang="en-US" sz="2400" dirty="0"/>
          </a:p>
        </p:txBody>
      </p:sp>
    </p:spTree>
    <p:extLst>
      <p:ext uri="{BB962C8B-B14F-4D97-AF65-F5344CB8AC3E}">
        <p14:creationId xmlns:p14="http://schemas.microsoft.com/office/powerpoint/2010/main" val="393387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771A6D-DF57-4C3E-A3E9-C6496C5BDD6A}"/>
              </a:ext>
            </a:extLst>
          </p:cNvPr>
          <p:cNvSpPr>
            <a:spLocks noGrp="1"/>
          </p:cNvSpPr>
          <p:nvPr>
            <p:ph type="title"/>
          </p:nvPr>
        </p:nvSpPr>
        <p:spPr/>
        <p:txBody>
          <a:bodyPr/>
          <a:lstStyle/>
          <a:p>
            <a:r>
              <a:rPr lang="ko-KR" altLang="en-US" dirty="0"/>
              <a:t>프로토 타입에 대한 설명 쭉</a:t>
            </a:r>
            <a:r>
              <a:rPr lang="en-US" altLang="ko-KR" dirty="0"/>
              <a:t>~</a:t>
            </a:r>
            <a:endParaRPr lang="ko-KR" altLang="en-US" dirty="0"/>
          </a:p>
        </p:txBody>
      </p:sp>
      <p:sp>
        <p:nvSpPr>
          <p:cNvPr id="3" name="내용 개체 틀 2">
            <a:extLst>
              <a:ext uri="{FF2B5EF4-FFF2-40B4-BE49-F238E27FC236}">
                <a16:creationId xmlns:a16="http://schemas.microsoft.com/office/drawing/2014/main" id="{460E9FB3-300B-4DAF-883A-4A1A36E3910C}"/>
              </a:ext>
            </a:extLst>
          </p:cNvPr>
          <p:cNvSpPr>
            <a:spLocks noGrp="1"/>
          </p:cNvSpPr>
          <p:nvPr>
            <p:ph idx="1"/>
          </p:nvPr>
        </p:nvSpPr>
        <p:spPr/>
        <p:txBody>
          <a:bodyPr/>
          <a:lstStyle/>
          <a:p>
            <a:endParaRPr lang="ko-KR" altLang="en-US" dirty="0"/>
          </a:p>
        </p:txBody>
      </p:sp>
    </p:spTree>
    <p:extLst>
      <p:ext uri="{BB962C8B-B14F-4D97-AF65-F5344CB8AC3E}">
        <p14:creationId xmlns:p14="http://schemas.microsoft.com/office/powerpoint/2010/main" val="235790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E92C28-2721-41BE-9E4B-FC1006E9E5CF}"/>
              </a:ext>
            </a:extLst>
          </p:cNvPr>
          <p:cNvSpPr>
            <a:spLocks noGrp="1"/>
          </p:cNvSpPr>
          <p:nvPr>
            <p:ph type="title"/>
          </p:nvPr>
        </p:nvSpPr>
        <p:spPr/>
        <p:txBody>
          <a:bodyPr/>
          <a:lstStyle/>
          <a:p>
            <a:r>
              <a:rPr lang="en-US" altLang="ko-KR" b="0" i="0" dirty="0">
                <a:solidFill>
                  <a:srgbClr val="000000"/>
                </a:solidFill>
                <a:effectLst/>
                <a:latin typeface="Noto Sans" panose="020B0502040504020204" pitchFamily="34"/>
                <a:ea typeface="Noto Sans" panose="020B0502040504020204" pitchFamily="34"/>
              </a:rPr>
              <a:t>Prototype user research</a:t>
            </a:r>
            <a:endParaRPr lang="ko-KR" altLang="en-US" dirty="0"/>
          </a:p>
        </p:txBody>
      </p:sp>
      <p:sp>
        <p:nvSpPr>
          <p:cNvPr id="3" name="내용 개체 틀 2">
            <a:extLst>
              <a:ext uri="{FF2B5EF4-FFF2-40B4-BE49-F238E27FC236}">
                <a16:creationId xmlns:a16="http://schemas.microsoft.com/office/drawing/2014/main" id="{5DCBB4BB-E9F0-4035-98DB-3F8572F2B118}"/>
              </a:ext>
            </a:extLst>
          </p:cNvPr>
          <p:cNvSpPr>
            <a:spLocks noGrp="1"/>
          </p:cNvSpPr>
          <p:nvPr>
            <p:ph idx="1"/>
          </p:nvPr>
        </p:nvSpPr>
        <p:spPr/>
        <p:txBody>
          <a:bodyPr/>
          <a:lstStyle/>
          <a:p>
            <a:pPr marL="0" lvl="0" indent="0" algn="just" latinLnBrk="1">
              <a:lnSpc>
                <a:spcPct val="107000"/>
              </a:lnSpc>
              <a:spcAft>
                <a:spcPts val="800"/>
              </a:spcAft>
              <a:buNone/>
            </a:pPr>
            <a:r>
              <a:rPr lang="en-US" altLang="ko-KR" sz="1800" b="0" i="0" dirty="0">
                <a:solidFill>
                  <a:srgbClr val="000000"/>
                </a:solidFill>
                <a:effectLst/>
                <a:latin typeface="Noto Sans" panose="020B0502040504020204" pitchFamily="34"/>
                <a:ea typeface="Noto Sans" panose="020B0502040504020204" pitchFamily="34"/>
              </a:rPr>
              <a:t>This is the result of conducting interviews with 18 people.</a:t>
            </a:r>
          </a:p>
          <a:p>
            <a:pPr marL="0" lvl="0" indent="0" algn="just" latinLnBrk="1">
              <a:lnSpc>
                <a:spcPct val="107000"/>
              </a:lnSpc>
              <a:spcAft>
                <a:spcPts val="800"/>
              </a:spcAft>
              <a:buNone/>
            </a:pPr>
            <a:endPar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algn="just" latinLnBrk="1">
              <a:lnSpc>
                <a:spcPct val="107000"/>
              </a:lnSpc>
              <a:spcAft>
                <a:spcPts val="800"/>
              </a:spcAft>
              <a:buFont typeface="+mj-lt"/>
              <a:buAutoNum type="arabicParenR"/>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Improvements compared to the previous app</a:t>
            </a:r>
          </a:p>
          <a:p>
            <a:pPr marL="0" lvl="0" indent="0" latinLnBrk="1">
              <a:lnSpc>
                <a:spcPct val="107000"/>
              </a:lnSpc>
              <a:spcAft>
                <a:spcPts val="800"/>
              </a:spcAft>
              <a:buNone/>
            </a:pPr>
            <a:r>
              <a:rPr lang="en-US" altLang="ko-KR" sz="1800" b="0" i="0" dirty="0">
                <a:solidFill>
                  <a:srgbClr val="000000"/>
                </a:solidFill>
                <a:effectLst/>
                <a:latin typeface="Noto Sans" panose="020B0502040504020204" pitchFamily="34"/>
                <a:ea typeface="Noto Sans" panose="020B0502040504020204" pitchFamily="34"/>
              </a:rPr>
              <a:t>1. Intuitive reinforcement by changing UI design: Category classification, main screen information</a:t>
            </a:r>
            <a:br>
              <a:rPr lang="en-US" altLang="ko-KR" sz="1800" dirty="0"/>
            </a:br>
            <a:r>
              <a:rPr lang="en-US" altLang="ko-KR" sz="1800" b="0" i="0" dirty="0">
                <a:solidFill>
                  <a:srgbClr val="000000"/>
                </a:solidFill>
                <a:effectLst/>
                <a:latin typeface="Noto Sans" panose="020B0502040504020204" pitchFamily="34"/>
                <a:ea typeface="Noto Sans" panose="020B0502040504020204" pitchFamily="34"/>
              </a:rPr>
              <a:t>2. Emotional Design: They liked the </a:t>
            </a:r>
            <a:r>
              <a:rPr lang="en-US" altLang="ko-KR" sz="1800" b="0" i="0" dirty="0" err="1">
                <a:solidFill>
                  <a:srgbClr val="000000"/>
                </a:solidFill>
                <a:effectLst/>
                <a:latin typeface="Noto Sans" panose="020B0502040504020204" pitchFamily="34"/>
                <a:ea typeface="Noto Sans" panose="020B0502040504020204" pitchFamily="34"/>
              </a:rPr>
              <a:t>designally</a:t>
            </a:r>
            <a:r>
              <a:rPr lang="en-US" altLang="ko-KR" sz="1800" b="0" i="0" dirty="0">
                <a:solidFill>
                  <a:srgbClr val="000000"/>
                </a:solidFill>
                <a:effectLst/>
                <a:latin typeface="Noto Sans" panose="020B0502040504020204" pitchFamily="34"/>
                <a:ea typeface="Noto Sans" panose="020B0502040504020204" pitchFamily="34"/>
              </a:rPr>
              <a:t> changed color and felt comfortable.</a:t>
            </a:r>
            <a:br>
              <a:rPr lang="en-US" altLang="ko-KR" sz="1800" dirty="0"/>
            </a:br>
            <a:r>
              <a:rPr lang="en-US" altLang="ko-KR" sz="1800" b="0" i="0" dirty="0">
                <a:solidFill>
                  <a:srgbClr val="000000"/>
                </a:solidFill>
                <a:effectLst/>
                <a:latin typeface="Noto Sans" panose="020B0502040504020204" pitchFamily="34"/>
                <a:ea typeface="Noto Sans" panose="020B0502040504020204" pitchFamily="34"/>
              </a:rPr>
              <a:t>3. Add quick menu: Reduce time by organizing their own screen.</a:t>
            </a:r>
            <a:br>
              <a:rPr lang="en-US" altLang="ko-KR" sz="1800" dirty="0"/>
            </a:br>
            <a:r>
              <a:rPr lang="en-US" altLang="ko-KR" sz="1800" b="0" i="0" dirty="0">
                <a:solidFill>
                  <a:srgbClr val="000000"/>
                </a:solidFill>
                <a:effectLst/>
                <a:latin typeface="Noto Sans" panose="020B0502040504020204" pitchFamily="34"/>
                <a:ea typeface="Noto Sans" panose="020B0502040504020204" pitchFamily="34"/>
              </a:rPr>
              <a:t>4. Physical consideration of users through dark mode: Reduce eye fatigue.</a:t>
            </a:r>
            <a:endParaRPr lang="ko-KR" altLang="en-US" sz="1800" dirty="0"/>
          </a:p>
        </p:txBody>
      </p:sp>
    </p:spTree>
    <p:extLst>
      <p:ext uri="{BB962C8B-B14F-4D97-AF65-F5344CB8AC3E}">
        <p14:creationId xmlns:p14="http://schemas.microsoft.com/office/powerpoint/2010/main" val="1468958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E92C28-2721-41BE-9E4B-FC1006E9E5CF}"/>
              </a:ext>
            </a:extLst>
          </p:cNvPr>
          <p:cNvSpPr>
            <a:spLocks noGrp="1"/>
          </p:cNvSpPr>
          <p:nvPr>
            <p:ph type="title"/>
          </p:nvPr>
        </p:nvSpPr>
        <p:spPr/>
        <p:txBody>
          <a:bodyPr/>
          <a:lstStyle/>
          <a:p>
            <a:r>
              <a:rPr lang="en-US" altLang="ko-KR" b="0" i="0" dirty="0">
                <a:solidFill>
                  <a:srgbClr val="000000"/>
                </a:solidFill>
                <a:effectLst/>
                <a:latin typeface="Noto Sans" panose="020B0502040504020204" pitchFamily="34"/>
                <a:ea typeface="Noto Sans" panose="020B0502040504020204" pitchFamily="34"/>
              </a:rPr>
              <a:t>Prototype user research</a:t>
            </a:r>
            <a:endParaRPr lang="ko-KR" altLang="en-US" dirty="0"/>
          </a:p>
        </p:txBody>
      </p:sp>
      <p:sp>
        <p:nvSpPr>
          <p:cNvPr id="3" name="내용 개체 틀 2">
            <a:extLst>
              <a:ext uri="{FF2B5EF4-FFF2-40B4-BE49-F238E27FC236}">
                <a16:creationId xmlns:a16="http://schemas.microsoft.com/office/drawing/2014/main" id="{5DCBB4BB-E9F0-4035-98DB-3F8572F2B118}"/>
              </a:ext>
            </a:extLst>
          </p:cNvPr>
          <p:cNvSpPr>
            <a:spLocks noGrp="1"/>
          </p:cNvSpPr>
          <p:nvPr>
            <p:ph idx="1"/>
          </p:nvPr>
        </p:nvSpPr>
        <p:spPr/>
        <p:txBody>
          <a:bodyPr/>
          <a:lstStyle/>
          <a:p>
            <a:pPr marL="342900" lvl="0" indent="-342900" latinLnBrk="1">
              <a:lnSpc>
                <a:spcPct val="107000"/>
              </a:lnSpc>
              <a:spcAft>
                <a:spcPts val="800"/>
              </a:spcAft>
              <a:buFont typeface="+mj-lt"/>
              <a:buAutoNum type="arabicParenR" startAt="2"/>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Any inconvenience(improvement) in the current prototype</a:t>
            </a:r>
            <a:endParaRPr lang="en-US" altLang="ko-KR" sz="1800" b="1" kern="100" dirty="0">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latinLnBrk="1">
              <a:lnSpc>
                <a:spcPct val="107000"/>
              </a:lnSpc>
              <a:spcAft>
                <a:spcPts val="800"/>
              </a:spcAft>
              <a:buAutoNum type="alphaUcPeriod"/>
            </a:pPr>
            <a:r>
              <a:rPr lang="en-US" altLang="ko-KR" sz="2000" b="0" i="0" dirty="0">
                <a:solidFill>
                  <a:srgbClr val="000000"/>
                </a:solidFill>
                <a:effectLst/>
                <a:latin typeface="Noto Sans" panose="020B0502040504020204" pitchFamily="34"/>
                <a:ea typeface="Noto Sans" panose="020B0502040504020204" pitchFamily="34"/>
              </a:rPr>
              <a:t>Removal: School Notice Banner, Weather Widget (Reasons for Functioning, Not Happy with Color), ID verification</a:t>
            </a:r>
          </a:p>
          <a:p>
            <a:pPr marL="342900" lvl="0" indent="-342900" latinLnBrk="1">
              <a:lnSpc>
                <a:spcPct val="107000"/>
              </a:lnSpc>
              <a:spcAft>
                <a:spcPts val="800"/>
              </a:spcAft>
              <a:buAutoNum type="alphaUcPeriod"/>
            </a:pPr>
            <a:r>
              <a:rPr lang="en-US" altLang="ko-KR" sz="2000" b="0" i="0" dirty="0">
                <a:solidFill>
                  <a:srgbClr val="000000"/>
                </a:solidFill>
                <a:effectLst/>
                <a:latin typeface="Noto Sans" panose="020B0502040504020204" pitchFamily="34"/>
                <a:ea typeface="Noto Sans" panose="020B0502040504020204" pitchFamily="34"/>
              </a:rPr>
              <a:t>Change: bell button and notice alarm button at the top right (there is no difference at present), quick menu, menu icon, font size (currently too small to recognize), dark mode button (currently difficult to intuitively recognize)</a:t>
            </a:r>
          </a:p>
          <a:p>
            <a:pPr marL="342900" lvl="0" indent="-342900" latinLnBrk="1">
              <a:lnSpc>
                <a:spcPct val="107000"/>
              </a:lnSpc>
              <a:spcAft>
                <a:spcPts val="800"/>
              </a:spcAft>
              <a:buAutoNum type="alphaUcPeriod"/>
            </a:pPr>
            <a:r>
              <a:rPr lang="en-US" altLang="ko-KR" sz="2000" b="0" i="0" dirty="0">
                <a:solidFill>
                  <a:srgbClr val="000000"/>
                </a:solidFill>
                <a:effectLst/>
                <a:latin typeface="Noto Sans" panose="020B0502040504020204" pitchFamily="34"/>
                <a:ea typeface="Noto Sans" panose="020B0502040504020204" pitchFamily="34"/>
              </a:rPr>
              <a:t>Add: Go to the </a:t>
            </a:r>
            <a:r>
              <a:rPr lang="en-US" altLang="ko-KR" sz="2000" b="0" i="0" dirty="0" err="1">
                <a:solidFill>
                  <a:srgbClr val="000000"/>
                </a:solidFill>
                <a:effectLst/>
                <a:latin typeface="Noto Sans" panose="020B0502040504020204" pitchFamily="34"/>
                <a:ea typeface="Noto Sans" panose="020B0502040504020204" pitchFamily="34"/>
              </a:rPr>
              <a:t>Hiznet</a:t>
            </a:r>
            <a:r>
              <a:rPr lang="en-US" altLang="ko-KR" sz="2000" b="0" i="0" dirty="0">
                <a:solidFill>
                  <a:srgbClr val="000000"/>
                </a:solidFill>
                <a:effectLst/>
                <a:latin typeface="Noto Sans" panose="020B0502040504020204" pitchFamily="34"/>
                <a:ea typeface="Noto Sans" panose="020B0502040504020204" pitchFamily="34"/>
              </a:rPr>
              <a:t> button, menus in the category</a:t>
            </a:r>
            <a:endParaRPr lang="ko-KR" altLang="en-US" sz="2000" dirty="0"/>
          </a:p>
        </p:txBody>
      </p:sp>
    </p:spTree>
    <p:extLst>
      <p:ext uri="{BB962C8B-B14F-4D97-AF65-F5344CB8AC3E}">
        <p14:creationId xmlns:p14="http://schemas.microsoft.com/office/powerpoint/2010/main" val="31411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E92C28-2721-41BE-9E4B-FC1006E9E5CF}"/>
              </a:ext>
            </a:extLst>
          </p:cNvPr>
          <p:cNvSpPr>
            <a:spLocks noGrp="1"/>
          </p:cNvSpPr>
          <p:nvPr>
            <p:ph type="title"/>
          </p:nvPr>
        </p:nvSpPr>
        <p:spPr/>
        <p:txBody>
          <a:bodyPr/>
          <a:lstStyle/>
          <a:p>
            <a:r>
              <a:rPr lang="en-US" altLang="ko-KR" b="0" i="0" dirty="0">
                <a:solidFill>
                  <a:srgbClr val="000000"/>
                </a:solidFill>
                <a:effectLst/>
                <a:latin typeface="Noto Sans" panose="020B0502040504020204" pitchFamily="34"/>
                <a:ea typeface="Noto Sans" panose="020B0502040504020204" pitchFamily="34"/>
              </a:rPr>
              <a:t>Plans for future development</a:t>
            </a:r>
            <a:endParaRPr lang="ko-KR" altLang="en-US" dirty="0"/>
          </a:p>
        </p:txBody>
      </p:sp>
      <p:sp>
        <p:nvSpPr>
          <p:cNvPr id="3" name="내용 개체 틀 2">
            <a:extLst>
              <a:ext uri="{FF2B5EF4-FFF2-40B4-BE49-F238E27FC236}">
                <a16:creationId xmlns:a16="http://schemas.microsoft.com/office/drawing/2014/main" id="{5DCBB4BB-E9F0-4035-98DB-3F8572F2B118}"/>
              </a:ext>
            </a:extLst>
          </p:cNvPr>
          <p:cNvSpPr>
            <a:spLocks noGrp="1"/>
          </p:cNvSpPr>
          <p:nvPr>
            <p:ph idx="1"/>
          </p:nvPr>
        </p:nvSpPr>
        <p:spPr/>
        <p:txBody>
          <a:bodyPr>
            <a:normAutofit/>
          </a:bodyPr>
          <a:lstStyle/>
          <a:p>
            <a:pPr marL="63500" indent="0" latinLnBrk="1">
              <a:lnSpc>
                <a:spcPct val="107000"/>
              </a:lnSpc>
              <a:spcAft>
                <a:spcPts val="800"/>
              </a:spcAft>
              <a:buNone/>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1. Add </a:t>
            </a:r>
            <a:r>
              <a:rPr lang="en-US" altLang="ko-KR" sz="1800" b="1" kern="100" dirty="0">
                <a:solidFill>
                  <a:srgbClr val="000000"/>
                </a:solidFill>
                <a:latin typeface="Noto Sans" panose="020B0502040504020204" pitchFamily="34"/>
                <a:ea typeface="Noto Sans" panose="020B0502040504020204" pitchFamily="34"/>
                <a:cs typeface="Times New Roman" panose="02020603050405020304" pitchFamily="18" charset="0"/>
              </a:rPr>
              <a:t>a</a:t>
            </a:r>
            <a:r>
              <a:rPr lang="en-US" altLang="ko-KR" sz="1800" b="1" i="0" dirty="0">
                <a:solidFill>
                  <a:srgbClr val="000000"/>
                </a:solidFill>
                <a:effectLst/>
                <a:latin typeface="Noto Sans" panose="020B0502040504020204" pitchFamily="34"/>
                <a:ea typeface="Noto Sans" panose="020B0502040504020204" pitchFamily="34"/>
              </a:rPr>
              <a:t>larm function</a:t>
            </a:r>
            <a:r>
              <a:rPr lang="en-US" altLang="ko-KR" sz="1800" b="0" i="0" dirty="0">
                <a:solidFill>
                  <a:srgbClr val="000000"/>
                </a:solidFill>
                <a:effectLst/>
                <a:latin typeface="Noto Sans" panose="020B0502040504020204" pitchFamily="34"/>
                <a:ea typeface="Noto Sans" panose="020B0502040504020204" pitchFamily="34"/>
              </a:rPr>
              <a:t>: Time before class and attendance tagging alarm, alarm before closing assignment, alarm tailored to wake-up.</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63500" indent="0" latinLnBrk="1">
              <a:lnSpc>
                <a:spcPct val="107000"/>
              </a:lnSpc>
              <a:spcAft>
                <a:spcPts val="800"/>
              </a:spcAft>
              <a:buNone/>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2. </a:t>
            </a:r>
            <a:r>
              <a:rPr lang="en-US" altLang="ko-KR" sz="1800" b="1" i="0" dirty="0">
                <a:solidFill>
                  <a:srgbClr val="000000"/>
                </a:solidFill>
                <a:effectLst/>
                <a:latin typeface="Noto Sans" panose="020B0502040504020204" pitchFamily="34"/>
                <a:ea typeface="Noto Sans" panose="020B0502040504020204" pitchFamily="34"/>
              </a:rPr>
              <a:t>Add the HISNET Link and mobile version</a:t>
            </a:r>
            <a:endPar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63500" indent="0" latinLnBrk="1">
              <a:lnSpc>
                <a:spcPct val="107000"/>
              </a:lnSpc>
              <a:spcAft>
                <a:spcPts val="800"/>
              </a:spcAft>
              <a:buNone/>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3. </a:t>
            </a:r>
            <a:r>
              <a:rPr lang="en-US" altLang="ko-KR" sz="1800" b="1" i="0" dirty="0">
                <a:solidFill>
                  <a:srgbClr val="000000"/>
                </a:solidFill>
                <a:effectLst/>
                <a:latin typeface="Noto Sans" panose="020B0502040504020204" pitchFamily="34"/>
                <a:ea typeface="Noto Sans" panose="020B0502040504020204" pitchFamily="34"/>
              </a:rPr>
              <a:t>Add a new menu</a:t>
            </a:r>
            <a:r>
              <a:rPr lang="en-US" altLang="ko-KR" sz="1800" b="0" i="0" dirty="0">
                <a:solidFill>
                  <a:srgbClr val="000000"/>
                </a:solidFill>
                <a:effectLst/>
                <a:latin typeface="Noto Sans" panose="020B0502040504020204" pitchFamily="34"/>
                <a:ea typeface="Noto Sans" panose="020B0502040504020204" pitchFamily="34"/>
              </a:rPr>
              <a:t>: Classroom building information, facility reservation, bus location check, school department phone number through map.</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63500" indent="0" latinLnBrk="1">
              <a:lnSpc>
                <a:spcPct val="107000"/>
              </a:lnSpc>
              <a:spcAft>
                <a:spcPts val="800"/>
              </a:spcAft>
              <a:buNone/>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4. </a:t>
            </a:r>
            <a:r>
              <a:rPr lang="en-US" altLang="ko-KR" sz="1800" b="1" i="0" dirty="0">
                <a:solidFill>
                  <a:srgbClr val="000000"/>
                </a:solidFill>
                <a:effectLst/>
                <a:latin typeface="Noto Sans" panose="020B0502040504020204" pitchFamily="34"/>
                <a:ea typeface="Noto Sans" panose="020B0502040504020204" pitchFamily="34"/>
              </a:rPr>
              <a:t>Existing menu improvement</a:t>
            </a:r>
            <a:r>
              <a:rPr lang="en-US" altLang="ko-KR" sz="1800" b="0" i="0" dirty="0">
                <a:solidFill>
                  <a:srgbClr val="000000"/>
                </a:solidFill>
                <a:effectLst/>
                <a:latin typeface="Noto Sans" panose="020B0502040504020204" pitchFamily="34"/>
                <a:ea typeface="Noto Sans" panose="020B0502040504020204" pitchFamily="34"/>
              </a:rPr>
              <a:t>: </a:t>
            </a:r>
            <a:r>
              <a:rPr lang="en-US" altLang="ko-KR" sz="1800" b="0" i="0" dirty="0" err="1">
                <a:solidFill>
                  <a:srgbClr val="000000"/>
                </a:solidFill>
                <a:effectLst/>
                <a:latin typeface="Noto Sans" panose="020B0502040504020204" pitchFamily="34"/>
                <a:ea typeface="Noto Sans" panose="020B0502040504020204" pitchFamily="34"/>
              </a:rPr>
              <a:t>Handong</a:t>
            </a:r>
            <a:r>
              <a:rPr lang="en-US" altLang="ko-KR" sz="1800" b="0" i="0" dirty="0">
                <a:solidFill>
                  <a:srgbClr val="000000"/>
                </a:solidFill>
                <a:effectLst/>
                <a:latin typeface="Noto Sans" panose="020B0502040504020204" pitchFamily="34"/>
                <a:ea typeface="Noto Sans" panose="020B0502040504020204" pitchFamily="34"/>
              </a:rPr>
              <a:t> Pay (Easy to use), food information (week/monthly), school notice (can be searched by number), ID verification (certification x)</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63500" indent="0" latinLnBrk="1">
              <a:lnSpc>
                <a:spcPct val="107000"/>
              </a:lnSpc>
              <a:spcAft>
                <a:spcPts val="800"/>
              </a:spcAft>
              <a:buNone/>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5. </a:t>
            </a:r>
            <a:r>
              <a:rPr lang="en-US" altLang="ko-KR" sz="1800" b="1" i="0" dirty="0">
                <a:solidFill>
                  <a:srgbClr val="000000"/>
                </a:solidFill>
                <a:effectLst/>
                <a:latin typeface="Noto Sans" panose="020B0502040504020204" pitchFamily="34"/>
                <a:ea typeface="Noto Sans" panose="020B0502040504020204" pitchFamily="34"/>
              </a:rPr>
              <a:t>Change the main screen</a:t>
            </a:r>
            <a:r>
              <a:rPr lang="en-US" altLang="ko-KR" sz="1800" b="0" i="0" dirty="0">
                <a:solidFill>
                  <a:srgbClr val="000000"/>
                </a:solidFill>
                <a:effectLst/>
                <a:latin typeface="Noto Sans" panose="020B0502040504020204" pitchFamily="34"/>
                <a:ea typeface="Noto Sans" panose="020B0502040504020204" pitchFamily="34"/>
              </a:rPr>
              <a:t>: List the notice list, place it on the main screen of the most sought-after menu, remove the weather widget.</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63500" indent="0" latinLnBrk="1">
              <a:lnSpc>
                <a:spcPct val="107000"/>
              </a:lnSpc>
              <a:spcAft>
                <a:spcPts val="800"/>
              </a:spcAft>
              <a:buNone/>
            </a:pPr>
            <a:r>
              <a:rPr lang="en-US" altLang="ko-KR" sz="1800" kern="100" dirty="0" err="1">
                <a:latin typeface="맑은 고딕" panose="020B0503020000020004" pitchFamily="50" charset="-127"/>
                <a:ea typeface="맑은 고딕" panose="020B0503020000020004" pitchFamily="50" charset="-127"/>
                <a:cs typeface="Times New Roman" panose="02020603050405020304" pitchFamily="18" charset="0"/>
              </a:rPr>
              <a:t>etc</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b="0" i="0" dirty="0">
                <a:solidFill>
                  <a:srgbClr val="000000"/>
                </a:solidFill>
                <a:effectLst/>
                <a:latin typeface="Noto Sans" panose="020B0502040504020204" pitchFamily="34"/>
                <a:ea typeface="Noto Sans" panose="020B0502040504020204" pitchFamily="34"/>
              </a:rPr>
              <a:t>Support for foreign languages, improve touch, and improve authentication errors.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411689788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594</Words>
  <Application>Microsoft Office PowerPoint</Application>
  <PresentationFormat>와이드스크린</PresentationFormat>
  <Paragraphs>45</Paragraphs>
  <Slides>9</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9</vt:i4>
      </vt:variant>
    </vt:vector>
  </HeadingPairs>
  <TitlesOfParts>
    <vt:vector size="13" baseType="lpstr">
      <vt:lpstr>맑은 고딕</vt:lpstr>
      <vt:lpstr>Arial</vt:lpstr>
      <vt:lpstr>Noto Sans</vt:lpstr>
      <vt:lpstr>Office 테마</vt:lpstr>
      <vt:lpstr>In order to prove the justification of this background, interviews were conducted with 18 people. </vt:lpstr>
      <vt:lpstr>PowerPoint 프레젠테이션</vt:lpstr>
      <vt:lpstr>PowerPoint 프레젠테이션</vt:lpstr>
      <vt:lpstr>PowerPoint 프레젠테이션</vt:lpstr>
      <vt:lpstr>Plan for Prototype</vt:lpstr>
      <vt:lpstr>프로토 타입에 대한 설명 쭉~</vt:lpstr>
      <vt:lpstr>Prototype user research</vt:lpstr>
      <vt:lpstr>Prototype user research</vt:lpstr>
      <vt:lpstr>Plans for 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order to prove the justification of this background, interviews were conducted with 17 people. </dc:title>
  <dc:creator>유희찬</dc:creator>
  <cp:lastModifiedBy>유희찬</cp:lastModifiedBy>
  <cp:revision>2</cp:revision>
  <dcterms:created xsi:type="dcterms:W3CDTF">2021-10-17T09:46:35Z</dcterms:created>
  <dcterms:modified xsi:type="dcterms:W3CDTF">2021-10-17T10:37:52Z</dcterms:modified>
</cp:coreProperties>
</file>