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06f5cb8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06f5cb8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625" y="170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(title)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0300" y="760000"/>
            <a:ext cx="6172200" cy="4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(screen capture)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94425" y="69100"/>
            <a:ext cx="239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(Explanations about the usability problem)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563725" y="69100"/>
            <a:ext cx="0" cy="49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594425" y="69100"/>
            <a:ext cx="239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Definition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히즈넷 사이트가 인터넷 창 크기에 따라 레이아웃을 조절하지 않고 레이아웃이 고정되어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로그인을 하거나 다른 정보들을 확인하기 위해서는 화면을 좌우로 이동해야하는 불편함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625" y="170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HISNet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926" l="0" r="0" t="0"/>
          <a:stretch/>
        </p:blipFill>
        <p:spPr>
          <a:xfrm>
            <a:off x="152400" y="569650"/>
            <a:ext cx="3654950" cy="41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446925" y="2825075"/>
            <a:ext cx="537300" cy="10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3013225" y="4383500"/>
            <a:ext cx="1362600" cy="3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038025" y="2763675"/>
            <a:ext cx="11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화면 잘림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375825" y="4145500"/>
            <a:ext cx="11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스크롤 생김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6563725" y="69100"/>
            <a:ext cx="0" cy="49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