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  <p:sldId id="261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2F718-8DA0-412D-B1C3-1C04D5B9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4A2D0F-C148-457B-8F49-AAFBC057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2F56C-CBA4-4ED4-A682-7F33AD48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B959D-418D-4755-B53C-D4FCADCC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11711-5954-4498-A456-5C23B421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6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2EEED-719A-41E1-9D0C-F8C1D1FE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66AB1-D9C1-4400-9471-1F48638DB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A17E2-8BAB-4512-8497-07D4D92B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D61B3-DBF0-44EF-B9E0-BF9B2E00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55810-3BAF-4548-A1AE-0633DADB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6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00AD43-8197-4D70-8B7F-E866C0810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878D55-2EC0-48C4-BA42-707B47D76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44BA6-FD0F-4E19-9E19-FD8B08AE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14095-3F63-4A56-9E6E-5CD5BCC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46DDE-E1F1-4814-86D8-65252A07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5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16A80-CDF9-4157-B282-7E177281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DDC2F-1652-4EA9-9521-9BE853EA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7C665-2DD1-490F-9465-0DC2D552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EB4DB-AB02-46F0-853D-4AAECC6A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E7FFE-B4EA-4993-98D9-F502E549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0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E230D-52A2-4278-957D-20BAFE25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1DA1B-5B86-43F8-AC19-7CC468DBF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9533D-C367-49B3-A3CA-4BC398C4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B7344-136D-4FB5-8713-F297456F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5AB83-4EB9-4120-AED6-D80B3FBB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8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68B8A-1BFF-4DAF-8DB4-186EB169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5D9BC-0628-48F6-B146-118E6159F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9F9CF-3CD0-47C2-A3EE-F9D3EE0C6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00524-24FE-4ACD-88E1-B04B9672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BA295-EEBE-4EE4-9ECC-066C1F6B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83608-53D9-479B-8012-8ABCD65C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9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B9FC5-92D3-4CF0-909A-A4441E3C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C79DB-F073-462D-8BFE-2E435B2E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46C91-CE37-44F6-9DCD-9E35DA940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B2C50A-6BDF-4FD6-B44F-DD7928BB2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32BBFB-0FF3-4F57-9179-D13EC1FD4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24C49-7FBE-48EA-BF6D-4753721F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CCE0B7-CA2A-4E21-955B-8923A1F0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3C2536-548D-4954-97D9-AC36A07A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6BD58-AE30-4C3C-9E84-BACA52D3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ED80F0-9A83-4F44-B4DF-2A5B8601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F39D21-0F2E-439D-AB51-8A5A3FC6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707824-D47A-4FD7-9349-F717F7A2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5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494364-B771-4400-9F4F-457FA1C6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712E11-9E0B-4FFE-A9EB-8B2865C1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84B28-FA0D-4BED-B603-F6492A02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8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8A3BA-32CB-4465-9452-844B5161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263CC-D934-44E1-AF25-9FC3160A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199947-0410-46AB-BFE1-E56039BB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B4C462-DBA1-4F99-8AB3-57E1F51D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6D4E6-6507-4AA1-BF4E-4C311DC1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92795-B855-46E2-9BF1-3625858D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9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5E3A7-2D31-4F0A-84AB-56ECFC91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52C378-5688-4678-AA03-0EAC3D371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4B1B0-BF4F-4563-A41D-D07988B9F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FE856E-196C-42F1-960D-372194C0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EA6C9-C32A-401E-973D-99913FAD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570E8-E724-4357-9FB6-9931F26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1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D3A932-B60F-4CC2-BD8B-1299E76F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E8534-777D-4FB2-A016-12A565A4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10744-48BA-43DE-B984-EAFC30EB9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35296-53C3-4E2B-BD45-CBB70F13820F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495DC-E4CE-4AC9-A409-469DA2734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0D1F8-F098-45D7-88C6-258E7E541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8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FD3D5-56B1-44C9-A7DD-C31D0785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 order to prove the justification of this background, interviews were conducted with 18 people.</a:t>
            </a: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pic>
        <p:nvPicPr>
          <p:cNvPr id="6" name="그림 5" descr="텍스트, 사람, 실내, 노트북이(가) 표시된 사진&#10;&#10;자동 생성된 설명">
            <a:extLst>
              <a:ext uri="{FF2B5EF4-FFF2-40B4-BE49-F238E27FC236}">
                <a16:creationId xmlns:a16="http://schemas.microsoft.com/office/drawing/2014/main" id="{583BB89B-C924-4A9E-AF30-E085592AA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63" y="1415822"/>
            <a:ext cx="4484007" cy="336300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39ABB8-7183-4BAA-AFCB-A7E36B2C1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7" y="1415822"/>
            <a:ext cx="2515563" cy="33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사람, 실내, 컴퓨터이(가) 표시된 사진&#10;&#10;자동 생성된 설명">
            <a:extLst>
              <a:ext uri="{FF2B5EF4-FFF2-40B4-BE49-F238E27FC236}">
                <a16:creationId xmlns:a16="http://schemas.microsoft.com/office/drawing/2014/main" id="{0F84A3B2-F708-4CB6-896C-51506E9D76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68" y="1415822"/>
            <a:ext cx="2515563" cy="33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6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DCE3F6-2FA8-4DD5-A200-900AE5001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3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Question 1.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What are the smart campus app menus and categories that you use the most?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1st: QR</a:t>
            </a:r>
            <a:r>
              <a:rPr lang="ko-KR" altLang="en-US" sz="20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Scan(14)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2nd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: Restaurant Info(7)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3rd: Dormitory/RC(4)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etc</a:t>
            </a:r>
            <a:r>
              <a:rPr lang="en-US" altLang="ko-KR" sz="20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) Announcement/Notice, HISNET</a:t>
            </a:r>
            <a:r>
              <a:rPr lang="ko-KR" altLang="en-US" sz="20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Go, </a:t>
            </a:r>
            <a:r>
              <a:rPr lang="en-US" altLang="ko-KR" sz="2000" dirty="0" err="1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Handong</a:t>
            </a:r>
            <a:r>
              <a:rPr lang="en-US" altLang="ko-KR" sz="20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 Pay(2)</a:t>
            </a:r>
            <a:endParaRPr lang="en-US" altLang="ko-KR" sz="2000" b="0" i="0" dirty="0">
              <a:solidFill>
                <a:srgbClr val="000000"/>
              </a:solidFill>
              <a:effectLst/>
              <a:latin typeface="Noto Sans" panose="020B0502040504020204" pitchFamily="34"/>
              <a:ea typeface="Noto Sans" panose="020B0502040504020204" pitchFamily="34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448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84B9258-E614-4479-AC88-AB418B230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767"/>
            <a:ext cx="10678886" cy="55766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3000" dirty="0"/>
              <a:t>Question 2.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What's the most inconvenient thing about smart campus applications?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pPr marL="520700" indent="-457200" algn="just" latinLnBrk="1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Uncomfortable due to lack of function</a:t>
            </a:r>
          </a:p>
          <a:p>
            <a:pPr marL="6350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Bus time 302, information on convenience facilities in school, HISNET mobile version, dark mode.</a:t>
            </a:r>
          </a:p>
          <a:p>
            <a:pPr marL="6350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B. Inconvenient in functioning</a:t>
            </a:r>
          </a:p>
          <a:p>
            <a:pPr marL="6350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One-click civil complaints, application for a stay out of the dormitory, biometric authentication time of </a:t>
            </a:r>
            <a:r>
              <a:rPr lang="en-US" altLang="ko-KR" sz="2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Handong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Pay, inconvenience of moving the screen slide, error when accessing the notice, confirmation and time of dormitory ID, and some menus are not even executed properly.</a:t>
            </a:r>
            <a:endParaRPr lang="ko-KR" altLang="ko-KR" sz="2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C. Uncomfortable due to functional congestion</a:t>
            </a:r>
          </a:p>
          <a:p>
            <a:pPr marL="6350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The interface is messy, too many menus, icons and menu names are not intuitive. 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289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5D7A779-7364-4A89-B60D-A724D0CF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767"/>
            <a:ext cx="10678886" cy="5576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/>
              <a:t>Purpose of prototype</a:t>
            </a:r>
          </a:p>
          <a:p>
            <a:pPr marL="0" indent="0">
              <a:buNone/>
            </a:pPr>
            <a:endParaRPr lang="en-US" altLang="ko-KR" sz="30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Our group planned to solve the areas that could cause </a:t>
            </a:r>
            <a:r>
              <a:rPr lang="en-US" altLang="ko-KR" sz="24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</a:rPr>
              <a:t>cognitive errors(human error) </a:t>
            </a:r>
            <a:r>
              <a:rPr lang="en-US" altLang="ko-KR" sz="24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first, since it was difficult to solve the problem caused by abnormalities in functions at the prototype stage.</a:t>
            </a:r>
          </a:p>
          <a:p>
            <a:endParaRPr lang="en-US" altLang="ko-KR" sz="24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In addition, the purpose was to add a new function that considers the user's </a:t>
            </a:r>
            <a:r>
              <a:rPr lang="en-US" altLang="ko-KR" sz="24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</a:rPr>
              <a:t>physical characteristics.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5892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207A3-9E42-4B04-AEEF-F6546978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 for Prototype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C179C-FD61-40C7-878D-8CB4015A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</a:pPr>
            <a:r>
              <a:rPr lang="en-US" altLang="ko-KR" sz="2400" cap="all" spc="75" dirty="0">
                <a:effectLst/>
                <a:latin typeface="Arial" panose="020B0604020202020204" pitchFamily="34" charset="0"/>
                <a:ea typeface="휴먼명조"/>
              </a:rPr>
              <a:t>Setting personal quick menu “My Favorite Menu” </a:t>
            </a:r>
          </a:p>
          <a:p>
            <a:pPr marL="342900" lvl="0" indent="-342900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</a:pPr>
            <a:r>
              <a:rPr lang="en-US" altLang="ko-KR" sz="2400" cap="all" spc="75" dirty="0">
                <a:effectLst/>
                <a:latin typeface="Arial" panose="020B0604020202020204" pitchFamily="34" charset="0"/>
                <a:ea typeface="휴먼명조"/>
              </a:rPr>
              <a:t>Organizing the placement of the Start Screen</a:t>
            </a:r>
          </a:p>
          <a:p>
            <a:pPr marL="342900" indent="-342900">
              <a:lnSpc>
                <a:spcPct val="115000"/>
              </a:lnSpc>
              <a:spcBef>
                <a:spcPts val="150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en-US" altLang="ko-KR" sz="2400" cap="all" spc="75" dirty="0">
                <a:effectLst/>
                <a:latin typeface="Arial" panose="020B0604020202020204" pitchFamily="34" charset="0"/>
                <a:ea typeface="휴먼명조"/>
              </a:rPr>
              <a:t>Classification of functions</a:t>
            </a:r>
          </a:p>
          <a:p>
            <a:pPr marL="342900" indent="-342900">
              <a:lnSpc>
                <a:spcPct val="115000"/>
              </a:lnSpc>
              <a:spcBef>
                <a:spcPts val="150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en-US" altLang="ko-KR" sz="2400" cap="all" spc="75" dirty="0">
                <a:effectLst/>
                <a:latin typeface="Arial" panose="020B0604020202020204" pitchFamily="34" charset="0"/>
                <a:ea typeface="휴먼명조"/>
              </a:rPr>
              <a:t>Improvement of Dark mode</a:t>
            </a:r>
          </a:p>
          <a:p>
            <a:pPr marL="342900" indent="-342900">
              <a:lnSpc>
                <a:spcPct val="115000"/>
              </a:lnSpc>
              <a:spcBef>
                <a:spcPts val="150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en-US" altLang="ko-KR" sz="2400" cap="all" spc="75" dirty="0">
                <a:effectLst/>
                <a:latin typeface="Arial" panose="020B0604020202020204" pitchFamily="34" charset="0"/>
                <a:ea typeface="휴먼명조"/>
              </a:rPr>
              <a:t>Notification for New announcement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ordia New" panose="020B0304020202020204" pitchFamily="34" charset="-34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387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71A6D-DF57-4C3E-A3E9-C6496C5B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 타입에 대한 설명 쭉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E9FB3-300B-4DAF-883A-4A1A36E3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90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92C28-2721-41BE-9E4B-FC1006E9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Prototype user research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BB4BB-E9F0-4035-98DB-3F8572F2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This is the result of conducting interviews with 18 people.</a:t>
            </a: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Improvements compared to the previous app</a:t>
            </a:r>
          </a:p>
          <a:p>
            <a:pPr marL="0" lvl="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1. Intuitive reinforcement by changing UI design: Category classification, main screen information</a:t>
            </a:r>
            <a:br>
              <a:rPr lang="en-US" altLang="ko-KR" sz="1800" dirty="0"/>
            </a:b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2. Emotional Design: They liked the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designally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 changed color and felt comfortable.</a:t>
            </a:r>
            <a:br>
              <a:rPr lang="en-US" altLang="ko-KR" sz="1800" dirty="0"/>
            </a:b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3. Add quick menu: Reduce time by organizing their own screen.</a:t>
            </a:r>
            <a:br>
              <a:rPr lang="en-US" altLang="ko-KR" sz="1800" dirty="0"/>
            </a:b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4. Physical consideration of users through dark mode: Reduce eye fatigue.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6895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92C28-2721-41BE-9E4B-FC1006E9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Prototype user research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BB4BB-E9F0-4035-98DB-3F8572F2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 startAt="2"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Any inconvenience(improvement) in the current prototype</a:t>
            </a:r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Removal: School Notice Banner, Weather Widget (Reasons for Functioning, Not Happy with Color), ID verification</a:t>
            </a:r>
          </a:p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Change: bell button and notice alarm button at the top right (there is no difference at present), quick menu, menu icon</a:t>
            </a:r>
            <a:r>
              <a:rPr lang="en-US" altLang="ko-KR" sz="20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/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font size (currently too small to recognize), dark mode button (currently difficult to intuitively recognize)</a:t>
            </a:r>
          </a:p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Add: Go to the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Hiznet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 button, menus in the category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11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92C28-2721-41BE-9E4B-FC1006E9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Plans for future development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BB4BB-E9F0-4035-98DB-3F8572F2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Add </a:t>
            </a:r>
            <a:r>
              <a:rPr lang="en-US" altLang="ko-KR" sz="1800" b="1" kern="1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  <a:cs typeface="Times New Roman" panose="02020603050405020304" pitchFamily="18" charset="0"/>
              </a:rPr>
              <a:t>a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larm function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: Time before class and attendance tagging alarm, alarm before closing assignment, alarm tailored to wake-up.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Add the HISNET Link and mobile version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Add a new menu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: Classroom building information, facility reservation, bus location check, school department phone number through map.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Existing menu improvement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: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Handong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 Pay (Easy to use), food information (week/monthly), school notice (can be searched by number), ID verification (certification x)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Change the main screen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: List the notice list, place it on the main screen of the most sought-after menu, remove the weather widget.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etc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Support for foreign languages, improve touch, and improve authentication errors.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9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594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Noto Sans</vt:lpstr>
      <vt:lpstr>Office 테마</vt:lpstr>
      <vt:lpstr>In order to prove the justification of this background, interviews were conducted with 18 people. </vt:lpstr>
      <vt:lpstr>PowerPoint 프레젠테이션</vt:lpstr>
      <vt:lpstr>PowerPoint 프레젠테이션</vt:lpstr>
      <vt:lpstr>PowerPoint 프레젠테이션</vt:lpstr>
      <vt:lpstr>Plan for Prototype</vt:lpstr>
      <vt:lpstr>프로토 타입에 대한 설명 쭉~</vt:lpstr>
      <vt:lpstr>Prototype user research</vt:lpstr>
      <vt:lpstr>Prototype user research</vt:lpstr>
      <vt:lpstr>Plans for 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order to prove the justification of this background, interviews were conducted with 17 people. </dc:title>
  <dc:creator>유희찬</dc:creator>
  <cp:lastModifiedBy>유희찬</cp:lastModifiedBy>
  <cp:revision>3</cp:revision>
  <dcterms:created xsi:type="dcterms:W3CDTF">2021-10-17T09:46:35Z</dcterms:created>
  <dcterms:modified xsi:type="dcterms:W3CDTF">2021-10-17T10:46:39Z</dcterms:modified>
</cp:coreProperties>
</file>