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C0CB8-7540-4788-8EC1-ECAD06408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1FFBA8-0648-4768-A208-2348565BC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32F22-2F07-426F-82F0-82A864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74BA0-9BA7-471A-842A-76C3D39E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7B738-091D-4D9D-9961-C4E4041E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3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9E1AC-526D-459C-8651-85496CED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609D4-0611-4401-BC8D-69138667A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549D4-7C39-471D-866A-F6827803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4C252-FEBB-4B88-AC98-3D396EB1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E3FC3-E859-4D9D-AED6-1E8C7B99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457B11-0B1B-496F-B332-46D8EF81E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02C06-1259-4241-B71D-BF89095AE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090B4-D331-4AE3-B334-9DD2EDFF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F6A91-AC6A-42C0-9E4E-A36A9F40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BBBE7-1750-4320-96F2-8FF11ACD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8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B0B39-AA6E-4F7E-9FD3-23C3EEDB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8E9DF-26E4-48F0-9CC3-B77A4F54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1C736-9234-4E6F-8EA1-00536483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68665-5C76-43F5-91C6-A19B2379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7965E-1969-4911-9FAA-408F9B16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6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343C0-86F8-43BF-BF83-A724087E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6857A-30BE-4829-9A0E-DF3FB132D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E1656-413B-4BE2-A935-52CE7A17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112E6-CE50-4C79-94E9-BDB376E9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14A6E-40BD-4D85-B5A5-F1D4D9E0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1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EA643-1C6D-4E74-BFC7-CE817D3D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CBE62-AC4A-40E5-B6EF-04F90A2C9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128C2-D232-4B54-A35E-9569CC4C7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25403-7901-4C2D-98D7-90A0FD78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A928B7-173C-44E1-A747-8322F87E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A34F2-A8D2-4A0C-8ABE-0E426242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8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887AF-075B-4F8B-A2D9-1A16B0B8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77932-852B-4908-AEBA-D533B40A5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AC5AC-588F-448B-91C6-3A156A595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77979-E0AC-48A3-92CC-B20D680FA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D2219A-4E66-4AA4-A497-03D666F67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C05A58-36F8-4BB6-A711-D54D60B0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8FF45-79EA-4B5A-A51F-36AC6497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A92280-C1EF-42E1-AFC5-BC8E13F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1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0363C-D761-409C-9BDD-50D4FE4B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21F4EF-B1F9-4997-AE9F-6A5BED42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3FDD5-3E08-43C9-B0B0-E5F5CCCC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CB84C2-70D9-495E-BF14-068F3DE7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8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4D789-1D70-4475-B382-8BBE8E60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336955-2AB0-45FE-8995-B8C21D46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BC9CD-2DA7-45E4-BB82-A7C108E7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8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6AAC2-B378-4E47-8D45-C50DB7DA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716D9-70BC-4C05-9DC7-9DC1F305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585AE4-4C4F-4B93-9768-2D9994A9F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7EF99-17D7-4E96-AEDC-4A2D8ADD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2AD2C-F2AD-4C25-9E2D-F8C8E1E1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C10112-29AF-47E0-92DD-8F75F4E0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5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5D683-B619-4AA1-BDA0-C395AD35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B597A-7C34-47A2-B50D-EE4765707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5EFE3-F53D-44B1-BCC0-9F09EDE69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79F54-A91C-4DC9-BF31-0193006E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4BA8DE-3CCC-476D-8A1B-2AD5BE8D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B6404-9F68-44F4-9E06-001C523B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2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8492D5-BAC0-45E0-AA96-19CBAF3A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AA9A-89E4-4706-A4D5-937F5D85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9C862-2626-4F59-AC69-CCD9BEB0F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BFEB-0422-4057-BB1A-867DE985754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D48E6-4856-4839-A7F9-DB754C9A5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39EA1-0366-49A5-8CE6-C6C671A33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8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458EA14-5FA6-46FF-916B-5576C64A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34" y="-19664"/>
            <a:ext cx="4547331" cy="6858000"/>
          </a:xfrm>
          <a:prstGeom prst="rect">
            <a:avLst/>
          </a:prstGeom>
        </p:spPr>
      </p:pic>
      <p:pic>
        <p:nvPicPr>
          <p:cNvPr id="14" name="그래픽 13" descr="종 단색으로 채워진">
            <a:extLst>
              <a:ext uri="{FF2B5EF4-FFF2-40B4-BE49-F238E27FC236}">
                <a16:creationId xmlns:a16="http://schemas.microsoft.com/office/drawing/2014/main" id="{7CC93A96-BC1D-43BE-AFDA-9BDCC1D97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8397" y="3016856"/>
            <a:ext cx="443948" cy="443948"/>
          </a:xfrm>
          <a:prstGeom prst="rect">
            <a:avLst/>
          </a:prstGeom>
        </p:spPr>
      </p:pic>
      <p:pic>
        <p:nvPicPr>
          <p:cNvPr id="15" name="그래픽 14" descr="종 단색으로 채워진">
            <a:extLst>
              <a:ext uri="{FF2B5EF4-FFF2-40B4-BE49-F238E27FC236}">
                <a16:creationId xmlns:a16="http://schemas.microsoft.com/office/drawing/2014/main" id="{055E4F29-7489-4D71-BF9A-160AF3032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8397" y="3448664"/>
            <a:ext cx="443948" cy="44394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A324366-E8E1-4A3C-B3BF-C1576724C152}"/>
              </a:ext>
            </a:extLst>
          </p:cNvPr>
          <p:cNvSpPr/>
          <p:nvPr/>
        </p:nvSpPr>
        <p:spPr>
          <a:xfrm>
            <a:off x="4556760" y="1073426"/>
            <a:ext cx="2989027" cy="44394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래픽 19" descr="돋보기 윤곽선">
            <a:extLst>
              <a:ext uri="{FF2B5EF4-FFF2-40B4-BE49-F238E27FC236}">
                <a16:creationId xmlns:a16="http://schemas.microsoft.com/office/drawing/2014/main" id="{3D698C15-AD3F-42F8-AE87-C10936B64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2417" y="1081377"/>
            <a:ext cx="443948" cy="4439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DBFCC8-0AE4-4315-9C6A-CA8207CDA542}"/>
              </a:ext>
            </a:extLst>
          </p:cNvPr>
          <p:cNvSpPr txBox="1"/>
          <p:nvPr/>
        </p:nvSpPr>
        <p:spPr>
          <a:xfrm>
            <a:off x="5024561" y="1152936"/>
            <a:ext cx="2012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검색어 입력</a:t>
            </a:r>
            <a:r>
              <a:rPr lang="en-US" altLang="ko-KR" sz="1400" dirty="0">
                <a:solidFill>
                  <a:schemeClr val="bg1"/>
                </a:solidFill>
              </a:rPr>
              <a:t>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E597B2-4F78-4097-9CFE-043161B2B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421" y="1757297"/>
            <a:ext cx="811157" cy="81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81BEB0-9324-40F9-977D-ABD5AE55CAF0}"/>
              </a:ext>
            </a:extLst>
          </p:cNvPr>
          <p:cNvSpPr txBox="1"/>
          <p:nvPr/>
        </p:nvSpPr>
        <p:spPr>
          <a:xfrm>
            <a:off x="5209427" y="2568454"/>
            <a:ext cx="1773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/>
            <a:r>
              <a:rPr lang="en-US" altLang="ko-KR" sz="1100" dirty="0"/>
              <a:t>22100000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ACA0BF-B25E-4AA9-BEFD-68ACC3CF675C}"/>
              </a:ext>
            </a:extLst>
          </p:cNvPr>
          <p:cNvSpPr txBox="1"/>
          <p:nvPr/>
        </p:nvSpPr>
        <p:spPr>
          <a:xfrm>
            <a:off x="5447304" y="1517001"/>
            <a:ext cx="23363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생활관 </a:t>
            </a:r>
            <a:r>
              <a:rPr lang="en-US" altLang="ko-KR" sz="1050" dirty="0"/>
              <a:t>/ </a:t>
            </a:r>
            <a:r>
              <a:rPr lang="ko-KR" altLang="en-US" sz="1050" dirty="0" err="1"/>
              <a:t>한동페이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0095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이승유</dc:creator>
  <cp:lastModifiedBy>이승유</cp:lastModifiedBy>
  <cp:revision>1</cp:revision>
  <dcterms:created xsi:type="dcterms:W3CDTF">2021-09-27T13:54:25Z</dcterms:created>
  <dcterms:modified xsi:type="dcterms:W3CDTF">2021-09-27T14:12:39Z</dcterms:modified>
</cp:coreProperties>
</file>